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6" r:id="rId7"/>
    <p:sldId id="277"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60" autoAdjust="0"/>
  </p:normalViewPr>
  <p:slideViewPr>
    <p:cSldViewPr snapToGrid="0" snapToObjects="1">
      <p:cViewPr varScale="1">
        <p:scale>
          <a:sx n="105" d="100"/>
          <a:sy n="105" d="100"/>
        </p:scale>
        <p:origin x="1392" y="2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36565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19486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304544" y="343109"/>
            <a:ext cx="6822144" cy="270115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 </a:t>
            </a: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пребудь</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средь</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нас, </a:t>
            </a: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Спаситель</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00188"/>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17131" y="622323"/>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О пребудь средь нас, Спаситель,</a:t>
            </a:r>
          </a:p>
          <a:p>
            <a:pPr algn="l" defTabSz="685800">
              <a:spcBef>
                <a:spcPts val="1350"/>
              </a:spcBef>
              <a:buClr>
                <a:srgbClr val="595959"/>
              </a:buClr>
            </a:pPr>
            <a:r>
              <a:rPr lang="ru-RU" sz="4000" b="1" dirty="0">
                <a:solidFill>
                  <a:schemeClr val="tx1"/>
                </a:solidFill>
                <a:latin typeface="Arial"/>
                <a:ea typeface="+mn-ea"/>
                <a:cs typeface="Arial"/>
              </a:rPr>
              <a:t>Иисус, наш Искупитель!</a:t>
            </a:r>
          </a:p>
          <a:p>
            <a:pPr algn="l" defTabSz="685800">
              <a:spcBef>
                <a:spcPts val="1350"/>
              </a:spcBef>
              <a:buClr>
                <a:srgbClr val="595959"/>
              </a:buClr>
            </a:pPr>
            <a:r>
              <a:rPr lang="ru-RU" sz="4000" b="1" dirty="0">
                <a:solidFill>
                  <a:schemeClr val="tx1"/>
                </a:solidFill>
                <a:latin typeface="Arial"/>
                <a:ea typeface="+mn-ea"/>
                <a:cs typeface="Arial"/>
              </a:rPr>
              <a:t>Пастырь добрый, нас паси.</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18053" y="415059"/>
            <a:ext cx="817110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ea typeface="+mn-ea"/>
                <a:cs typeface="Arial"/>
              </a:rPr>
              <a:t>Ты нас всех благословляешь,</a:t>
            </a:r>
          </a:p>
          <a:p>
            <a:pPr algn="l" defTabSz="685800">
              <a:spcBef>
                <a:spcPts val="1350"/>
              </a:spcBef>
              <a:buClr>
                <a:srgbClr val="595959"/>
              </a:buClr>
            </a:pPr>
            <a:r>
              <a:rPr lang="ru-RU" sz="4000" b="1" dirty="0">
                <a:solidFill>
                  <a:schemeClr val="tx1"/>
                </a:solidFill>
                <a:latin typeface="Arial"/>
                <a:ea typeface="+mn-ea"/>
                <a:cs typeface="Arial"/>
              </a:rPr>
              <a:t>Милосердье к нам являешь,</a:t>
            </a:r>
          </a:p>
          <a:p>
            <a:pPr algn="l" defTabSz="685800">
              <a:spcBef>
                <a:spcPts val="1350"/>
              </a:spcBef>
              <a:buClr>
                <a:srgbClr val="595959"/>
              </a:buClr>
            </a:pPr>
            <a:r>
              <a:rPr lang="ru-RU" sz="4000" b="1" dirty="0">
                <a:solidFill>
                  <a:schemeClr val="tx1"/>
                </a:solidFill>
                <a:latin typeface="Arial"/>
                <a:ea typeface="+mn-ea"/>
                <a:cs typeface="Arial"/>
              </a:rPr>
              <a:t>О приди, нам мир неси!</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63539" y="522667"/>
            <a:ext cx="834338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685800">
              <a:spcBef>
                <a:spcPts val="1350"/>
              </a:spcBef>
              <a:buClr>
                <a:srgbClr val="595959"/>
              </a:buClr>
            </a:pPr>
            <a:endParaRPr lang="ru-RU" sz="4000" b="1" dirty="0">
              <a:solidFill>
                <a:schemeClr val="tx1"/>
              </a:solidFill>
              <a:latin typeface="Arial"/>
              <a:ea typeface="+mn-ea"/>
              <a:cs typeface="Arial"/>
            </a:endParaRPr>
          </a:p>
          <a:p>
            <a:pPr lvl="0" algn="l" defTabSz="685800">
              <a:spcBef>
                <a:spcPts val="1350"/>
              </a:spcBef>
              <a:buClr>
                <a:srgbClr val="595959"/>
              </a:buClr>
            </a:pPr>
            <a:r>
              <a:rPr lang="ru-RU" sz="4000" b="1" dirty="0">
                <a:solidFill>
                  <a:schemeClr val="tx1"/>
                </a:solidFill>
                <a:latin typeface="Arial"/>
                <a:ea typeface="+mn-ea"/>
                <a:cs typeface="Arial"/>
              </a:rPr>
              <a:t>О пребудь с благословеньем</a:t>
            </a:r>
          </a:p>
          <a:p>
            <a:pPr lvl="0" algn="l" defTabSz="685800">
              <a:spcBef>
                <a:spcPts val="1350"/>
              </a:spcBef>
              <a:buClr>
                <a:srgbClr val="595959"/>
              </a:buClr>
            </a:pPr>
            <a:r>
              <a:rPr lang="ru-RU" sz="4000" b="1" dirty="0">
                <a:solidFill>
                  <a:schemeClr val="tx1"/>
                </a:solidFill>
                <a:latin typeface="Arial"/>
                <a:ea typeface="+mn-ea"/>
                <a:cs typeface="Arial"/>
              </a:rPr>
              <a:t>И с Твоим благоволеньем</a:t>
            </a:r>
          </a:p>
          <a:p>
            <a:pPr lvl="0" algn="l" defTabSz="685800">
              <a:spcBef>
                <a:spcPts val="1350"/>
              </a:spcBef>
              <a:buClr>
                <a:srgbClr val="595959"/>
              </a:buClr>
            </a:pPr>
            <a:r>
              <a:rPr lang="ru-RU" sz="4000" b="1" dirty="0">
                <a:solidFill>
                  <a:schemeClr val="tx1"/>
                </a:solidFill>
                <a:latin typeface="Arial"/>
                <a:ea typeface="+mn-ea"/>
                <a:cs typeface="Arial"/>
              </a:rPr>
              <a:t>С нами, молим, Боже наш!</a:t>
            </a:r>
          </a:p>
          <a:p>
            <a:pPr lvl="0"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11723566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01175" y="1183155"/>
            <a:ext cx="831687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Помоги для утешенья</a:t>
            </a:r>
          </a:p>
          <a:p>
            <a:pPr algn="l" defTabSz="685800">
              <a:spcBef>
                <a:spcPts val="1350"/>
              </a:spcBef>
              <a:buClr>
                <a:srgbClr val="595959"/>
              </a:buClr>
            </a:pPr>
            <a:r>
              <a:rPr lang="ru-RU" sz="4000" b="1" dirty="0">
                <a:solidFill>
                  <a:schemeClr val="tx1"/>
                </a:solidFill>
                <a:latin typeface="Arial"/>
                <a:ea typeface="+mn-ea"/>
                <a:cs typeface="Arial"/>
              </a:rPr>
              <a:t>И для нашего спасенья</a:t>
            </a:r>
          </a:p>
          <a:p>
            <a:pPr algn="l" defTabSz="685800">
              <a:spcBef>
                <a:spcPts val="1350"/>
              </a:spcBef>
              <a:buClr>
                <a:srgbClr val="595959"/>
              </a:buClr>
            </a:pPr>
            <a:r>
              <a:rPr lang="ru-RU" sz="4000" b="1" dirty="0">
                <a:solidFill>
                  <a:schemeClr val="tx1"/>
                </a:solidFill>
                <a:latin typeface="Arial"/>
                <a:ea typeface="+mn-ea"/>
                <a:cs typeface="Arial"/>
              </a:rPr>
              <a:t>Провести нам этот час.</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85212553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01175" y="1183155"/>
            <a:ext cx="831687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Пусть народ Твой соберется,</a:t>
            </a:r>
          </a:p>
          <a:p>
            <a:pPr algn="l" defTabSz="685800">
              <a:spcBef>
                <a:spcPts val="1350"/>
              </a:spcBef>
              <a:buClr>
                <a:srgbClr val="595959"/>
              </a:buClr>
            </a:pPr>
            <a:r>
              <a:rPr lang="ru-RU" sz="4000" b="1" dirty="0">
                <a:solidFill>
                  <a:schemeClr val="tx1"/>
                </a:solidFill>
                <a:latin typeface="Arial"/>
                <a:ea typeface="+mn-ea"/>
                <a:cs typeface="Arial"/>
              </a:rPr>
              <a:t>От блужданья пусть вернется</a:t>
            </a:r>
          </a:p>
          <a:p>
            <a:pPr algn="l" defTabSz="685800">
              <a:spcBef>
                <a:spcPts val="1350"/>
              </a:spcBef>
              <a:buClr>
                <a:srgbClr val="595959"/>
              </a:buClr>
            </a:pPr>
            <a:r>
              <a:rPr lang="ru-RU" sz="4000" b="1" dirty="0">
                <a:solidFill>
                  <a:schemeClr val="tx1"/>
                </a:solidFill>
                <a:latin typeface="Arial"/>
                <a:ea typeface="+mn-ea"/>
                <a:cs typeface="Arial"/>
              </a:rPr>
              <a:t>Тот, кто страждет под ярмом.</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24749758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01175" y="1183155"/>
            <a:ext cx="831687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Наполняй число спасенных,</a:t>
            </a:r>
          </a:p>
          <a:p>
            <a:pPr algn="l" defTabSz="685800">
              <a:spcBef>
                <a:spcPts val="1350"/>
              </a:spcBef>
              <a:buClr>
                <a:srgbClr val="595959"/>
              </a:buClr>
            </a:pPr>
            <a:r>
              <a:rPr lang="ru-RU" sz="4000" b="1" dirty="0">
                <a:solidFill>
                  <a:schemeClr val="tx1"/>
                </a:solidFill>
                <a:latin typeface="Arial"/>
                <a:ea typeface="+mn-ea"/>
                <a:cs typeface="Arial"/>
              </a:rPr>
              <a:t>Всех Твоих рабов достойных</a:t>
            </a:r>
          </a:p>
          <a:p>
            <a:pPr algn="l" defTabSz="685800">
              <a:spcBef>
                <a:spcPts val="1350"/>
              </a:spcBef>
              <a:buClr>
                <a:srgbClr val="595959"/>
              </a:buClr>
            </a:pPr>
            <a:r>
              <a:rPr lang="ru-RU" sz="4000" b="1" dirty="0">
                <a:solidFill>
                  <a:schemeClr val="tx1"/>
                </a:solidFill>
                <a:latin typeface="Arial"/>
                <a:ea typeface="+mn-ea"/>
                <a:cs typeface="Arial"/>
              </a:rPr>
              <a:t>Приведи Ты в Отчий дом.</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43369804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1082</TotalTime>
  <Words>99</Words>
  <Application>Microsoft Macintosh PowerPoint</Application>
  <PresentationFormat>Экран (16:9)</PresentationFormat>
  <Paragraphs>21</Paragraphs>
  <Slides>7</Slides>
  <Notes>7</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7</vt:i4>
      </vt:variant>
    </vt:vector>
  </HeadingPairs>
  <TitlesOfParts>
    <vt:vector size="17"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Microsoft Office User</cp:lastModifiedBy>
  <cp:revision>81</cp:revision>
  <dcterms:modified xsi:type="dcterms:W3CDTF">2020-10-21T09:45:44Z</dcterms:modified>
</cp:coreProperties>
</file>