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5" r:id="rId2"/>
    <p:sldId id="269" r:id="rId3"/>
    <p:sldId id="267" r:id="rId4"/>
    <p:sldId id="270" r:id="rId5"/>
    <p:sldId id="273" r:id="rId6"/>
    <p:sldId id="271" r:id="rId7"/>
    <p:sldId id="274" r:id="rId8"/>
    <p:sldId id="272" r:id="rId9"/>
    <p:sldId id="275" r:id="rId10"/>
    <p:sldId id="276" r:id="rId11"/>
    <p:sldId id="277" r:id="rId12"/>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60" autoAdjust="0"/>
  </p:normalViewPr>
  <p:slideViewPr>
    <p:cSldViewPr snapToGrid="0" snapToObjects="1">
      <p:cViewPr>
        <p:scale>
          <a:sx n="90" d="100"/>
          <a:sy n="90" d="100"/>
        </p:scale>
        <p:origin x="1832" y="43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99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255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043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06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30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38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9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rPr>
              <a:t>Зри на нас, о Боже, </a:t>
            </a:r>
            <a:r>
              <a:rPr lang="bg-BG" sz="6000" b="1"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свыше</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49943" y="756435"/>
            <a:ext cx="8316878"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О, хвала Тебе, Спаситель,</a:t>
            </a:r>
          </a:p>
          <a:p>
            <a:pPr algn="l" defTabSz="685800">
              <a:spcBef>
                <a:spcPts val="1350"/>
              </a:spcBef>
              <a:buClr>
                <a:srgbClr val="595959"/>
              </a:buClr>
            </a:pPr>
            <a:r>
              <a:rPr lang="ru-RU" sz="4000" b="1" dirty="0">
                <a:solidFill>
                  <a:schemeClr val="tx1"/>
                </a:solidFill>
                <a:latin typeface="Arial"/>
                <a:ea typeface="+mn-ea"/>
                <a:cs typeface="Arial"/>
              </a:rPr>
              <a:t>Что собрал Ты нас опять.</a:t>
            </a:r>
          </a:p>
          <a:p>
            <a:pPr algn="l" defTabSz="685800">
              <a:spcBef>
                <a:spcPts val="1350"/>
              </a:spcBef>
              <a:buClr>
                <a:srgbClr val="595959"/>
              </a:buClr>
            </a:pPr>
            <a:r>
              <a:rPr lang="ru-RU" sz="4000" b="1" dirty="0">
                <a:solidFill>
                  <a:schemeClr val="tx1"/>
                </a:solidFill>
                <a:latin typeface="Arial"/>
                <a:ea typeface="+mn-ea"/>
                <a:cs typeface="Arial"/>
              </a:rPr>
              <a:t>Здесь у ног Твоих, Учитель,</a:t>
            </a:r>
          </a:p>
          <a:p>
            <a:pPr algn="l" defTabSz="685800">
              <a:spcBef>
                <a:spcPts val="1350"/>
              </a:spcBef>
              <a:buClr>
                <a:srgbClr val="595959"/>
              </a:buClr>
            </a:pPr>
            <a:r>
              <a:rPr lang="ru-RU" sz="4000" b="1" dirty="0">
                <a:solidFill>
                  <a:schemeClr val="tx1"/>
                </a:solidFill>
                <a:latin typeface="Arial"/>
                <a:ea typeface="+mn-ea"/>
                <a:cs typeface="Arial"/>
              </a:rPr>
              <a:t>Будем мы Тебе внимать.</a:t>
            </a:r>
          </a:p>
        </p:txBody>
      </p:sp>
    </p:spTree>
    <p:extLst>
      <p:ext uri="{BB962C8B-B14F-4D97-AF65-F5344CB8AC3E}">
        <p14:creationId xmlns:p14="http://schemas.microsoft.com/office/powerpoint/2010/main" val="28406422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43099" y="480774"/>
            <a:ext cx="7172325"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4000" b="1" dirty="0">
              <a:solidFill>
                <a:schemeClr val="tx1"/>
              </a:solidFill>
              <a:latin typeface="Arial"/>
              <a:cs typeface="Arial"/>
            </a:endParaRPr>
          </a:p>
          <a:p>
            <a:pPr algn="l" defTabSz="685800">
              <a:spcBef>
                <a:spcPts val="1350"/>
              </a:spcBef>
              <a:buClr>
                <a:srgbClr val="595959"/>
              </a:buClr>
            </a:pPr>
            <a:r>
              <a:rPr lang="ru-RU" sz="4000" b="1" dirty="0">
                <a:solidFill>
                  <a:schemeClr val="tx1"/>
                </a:solidFill>
                <a:latin typeface="Arial"/>
                <a:cs typeface="Arial"/>
              </a:rPr>
              <a:t>Здесь у ног Твоих, Учитель,</a:t>
            </a:r>
          </a:p>
          <a:p>
            <a:pPr algn="l" defTabSz="685800">
              <a:spcBef>
                <a:spcPts val="1350"/>
              </a:spcBef>
              <a:buClr>
                <a:srgbClr val="595959"/>
              </a:buClr>
            </a:pPr>
            <a:r>
              <a:rPr lang="ru-RU" sz="4000" b="1" dirty="0">
                <a:solidFill>
                  <a:schemeClr val="tx1"/>
                </a:solidFill>
                <a:latin typeface="Arial"/>
                <a:cs typeface="Arial"/>
              </a:rPr>
              <a:t>Будем мы Тебе внимать.</a:t>
            </a:r>
          </a:p>
        </p:txBody>
      </p:sp>
    </p:spTree>
    <p:extLst>
      <p:ext uri="{BB962C8B-B14F-4D97-AF65-F5344CB8AC3E}">
        <p14:creationId xmlns:p14="http://schemas.microsoft.com/office/powerpoint/2010/main" val="31731362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03278" y="39448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Зри на нас, о Боже, свыше,</a:t>
            </a:r>
          </a:p>
          <a:p>
            <a:pPr algn="l" defTabSz="685800">
              <a:spcBef>
                <a:spcPts val="1350"/>
              </a:spcBef>
              <a:buClr>
                <a:srgbClr val="595959"/>
              </a:buClr>
            </a:pPr>
            <a:r>
              <a:rPr lang="ru-RU" sz="4000" b="1" dirty="0">
                <a:solidFill>
                  <a:schemeClr val="tx1"/>
                </a:solidFill>
                <a:latin typeface="Arial"/>
                <a:ea typeface="+mn-ea"/>
                <a:cs typeface="Arial"/>
              </a:rPr>
              <a:t>Милосердный наш Творец,</a:t>
            </a:r>
          </a:p>
          <a:p>
            <a:pPr algn="l" defTabSz="685800">
              <a:spcBef>
                <a:spcPts val="1350"/>
              </a:spcBef>
              <a:buClr>
                <a:srgbClr val="595959"/>
              </a:buClr>
            </a:pPr>
            <a:r>
              <a:rPr lang="ru-RU" sz="4000" b="1" dirty="0">
                <a:solidFill>
                  <a:schemeClr val="tx1"/>
                </a:solidFill>
                <a:latin typeface="Arial"/>
                <a:ea typeface="+mn-ea"/>
                <a:cs typeface="Arial"/>
              </a:rPr>
              <a:t>Снизойди к нам Духом ближе</a:t>
            </a:r>
          </a:p>
          <a:p>
            <a:pPr algn="l" defTabSz="685800">
              <a:spcBef>
                <a:spcPts val="1350"/>
              </a:spcBef>
              <a:buClr>
                <a:srgbClr val="595959"/>
              </a:buClr>
            </a:pPr>
            <a:r>
              <a:rPr lang="ru-RU" sz="4000" b="1" dirty="0">
                <a:solidFill>
                  <a:schemeClr val="tx1"/>
                </a:solidFill>
                <a:latin typeface="Arial"/>
                <a:ea typeface="+mn-ea"/>
                <a:cs typeface="Arial"/>
              </a:rPr>
              <a:t>И учи нас, наш Отец.</a:t>
            </a: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855209" y="537926"/>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4000" b="1" dirty="0">
              <a:solidFill>
                <a:schemeClr val="tx1"/>
              </a:solidFill>
              <a:latin typeface="Arial"/>
              <a:cs typeface="Arial"/>
            </a:endParaRPr>
          </a:p>
          <a:p>
            <a:pPr algn="l" defTabSz="685800">
              <a:spcBef>
                <a:spcPts val="1350"/>
              </a:spcBef>
              <a:buClr>
                <a:srgbClr val="595959"/>
              </a:buClr>
            </a:pPr>
            <a:r>
              <a:rPr lang="ru-RU" sz="4000" b="1" dirty="0">
                <a:solidFill>
                  <a:schemeClr val="tx1"/>
                </a:solidFill>
                <a:latin typeface="Arial"/>
                <a:cs typeface="Arial"/>
              </a:rPr>
              <a:t>Снизойди к нам Духом ближе</a:t>
            </a:r>
          </a:p>
          <a:p>
            <a:pPr algn="l" defTabSz="685800">
              <a:spcBef>
                <a:spcPts val="1350"/>
              </a:spcBef>
              <a:buClr>
                <a:srgbClr val="595959"/>
              </a:buClr>
            </a:pPr>
            <a:r>
              <a:rPr lang="ru-RU" sz="4000" b="1" dirty="0">
                <a:solidFill>
                  <a:schemeClr val="tx1"/>
                </a:solidFill>
                <a:latin typeface="Arial"/>
                <a:cs typeface="Arial"/>
              </a:rPr>
              <a:t>И учи нас, наш Отец.</a:t>
            </a: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18053" y="451635"/>
            <a:ext cx="817110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Помоги до совершенства</a:t>
            </a:r>
          </a:p>
          <a:p>
            <a:pPr algn="l" defTabSz="685800">
              <a:spcBef>
                <a:spcPts val="1350"/>
              </a:spcBef>
              <a:buClr>
                <a:srgbClr val="595959"/>
              </a:buClr>
            </a:pPr>
            <a:r>
              <a:rPr lang="ru-RU" sz="4000" b="1" dirty="0">
                <a:solidFill>
                  <a:schemeClr val="tx1"/>
                </a:solidFill>
                <a:latin typeface="Arial"/>
                <a:ea typeface="+mn-ea"/>
                <a:cs typeface="Arial"/>
              </a:rPr>
              <a:t>Возрасти нам во Христе</a:t>
            </a:r>
          </a:p>
          <a:p>
            <a:pPr algn="l" defTabSz="685800">
              <a:spcBef>
                <a:spcPts val="1350"/>
              </a:spcBef>
              <a:buClr>
                <a:srgbClr val="595959"/>
              </a:buClr>
            </a:pPr>
            <a:r>
              <a:rPr lang="ru-RU" sz="4000" b="1" dirty="0">
                <a:solidFill>
                  <a:schemeClr val="tx1"/>
                </a:solidFill>
                <a:latin typeface="Arial"/>
                <a:ea typeface="+mn-ea"/>
                <a:cs typeface="Arial"/>
              </a:rPr>
              <a:t>И небесное блаженство</a:t>
            </a:r>
          </a:p>
          <a:p>
            <a:pPr algn="l" defTabSz="685800">
              <a:spcBef>
                <a:spcPts val="1350"/>
              </a:spcBef>
              <a:buClr>
                <a:srgbClr val="595959"/>
              </a:buClr>
            </a:pPr>
            <a:r>
              <a:rPr lang="ru-RU" sz="4000" b="1" dirty="0">
                <a:solidFill>
                  <a:schemeClr val="tx1"/>
                </a:solidFill>
                <a:latin typeface="Arial"/>
                <a:ea typeface="+mn-ea"/>
                <a:cs typeface="Arial"/>
              </a:rPr>
              <a:t>Дай вкусить нам в полноте.</a:t>
            </a:r>
            <a:endParaRPr lang="ru-RU" sz="4000" b="1" dirty="0">
              <a:solidFill>
                <a:schemeClr val="tx1"/>
              </a:solidFill>
              <a:latin typeface="Arial"/>
              <a:cs typeface="Arial"/>
            </a:endParaRPr>
          </a:p>
        </p:txBody>
      </p:sp>
    </p:spTree>
    <p:extLst>
      <p:ext uri="{BB962C8B-B14F-4D97-AF65-F5344CB8AC3E}">
        <p14:creationId xmlns:p14="http://schemas.microsoft.com/office/powerpoint/2010/main" val="15405591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871663" y="509350"/>
            <a:ext cx="7272337"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4000" b="1" dirty="0">
              <a:solidFill>
                <a:schemeClr val="tx1"/>
              </a:solidFill>
              <a:latin typeface="Arial"/>
              <a:cs typeface="Arial"/>
            </a:endParaRPr>
          </a:p>
          <a:p>
            <a:pPr algn="l" defTabSz="685800">
              <a:spcBef>
                <a:spcPts val="1350"/>
              </a:spcBef>
              <a:buClr>
                <a:srgbClr val="595959"/>
              </a:buClr>
            </a:pPr>
            <a:r>
              <a:rPr lang="ru-RU" sz="4000" b="1" dirty="0">
                <a:solidFill>
                  <a:schemeClr val="tx1"/>
                </a:solidFill>
                <a:latin typeface="Arial"/>
                <a:cs typeface="Arial"/>
              </a:rPr>
              <a:t>И небесное блаженство</a:t>
            </a:r>
          </a:p>
          <a:p>
            <a:pPr algn="l" defTabSz="685800">
              <a:spcBef>
                <a:spcPts val="1350"/>
              </a:spcBef>
              <a:buClr>
                <a:srgbClr val="595959"/>
              </a:buClr>
            </a:pPr>
            <a:r>
              <a:rPr lang="ru-RU" sz="4000" b="1" dirty="0">
                <a:solidFill>
                  <a:schemeClr val="tx1"/>
                </a:solidFill>
                <a:latin typeface="Arial"/>
                <a:cs typeface="Arial"/>
              </a:rPr>
              <a:t>Дай вкусить нам в полноте. </a:t>
            </a:r>
          </a:p>
        </p:txBody>
      </p:sp>
    </p:spTree>
    <p:extLst>
      <p:ext uri="{BB962C8B-B14F-4D97-AF65-F5344CB8AC3E}">
        <p14:creationId xmlns:p14="http://schemas.microsoft.com/office/powerpoint/2010/main" val="35419665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36691" y="425131"/>
            <a:ext cx="8343382"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Сделай нас учениками</a:t>
            </a:r>
          </a:p>
          <a:p>
            <a:pPr algn="l" defTabSz="685800">
              <a:spcBef>
                <a:spcPts val="1350"/>
              </a:spcBef>
              <a:buClr>
                <a:srgbClr val="595959"/>
              </a:buClr>
            </a:pPr>
            <a:r>
              <a:rPr lang="ru-RU" sz="4000" b="1" dirty="0">
                <a:solidFill>
                  <a:schemeClr val="tx1"/>
                </a:solidFill>
                <a:latin typeface="Arial"/>
                <a:ea typeface="+mn-ea"/>
                <a:cs typeface="Arial"/>
              </a:rPr>
              <a:t>Ныне здесь, в святой Твой день.</a:t>
            </a:r>
          </a:p>
          <a:p>
            <a:pPr algn="l" defTabSz="685800">
              <a:spcBef>
                <a:spcPts val="1350"/>
              </a:spcBef>
              <a:buClr>
                <a:srgbClr val="595959"/>
              </a:buClr>
            </a:pPr>
            <a:r>
              <a:rPr lang="ru-RU" sz="4000" b="1" dirty="0">
                <a:solidFill>
                  <a:schemeClr val="tx1"/>
                </a:solidFill>
                <a:latin typeface="Arial"/>
                <a:ea typeface="+mn-ea"/>
                <a:cs typeface="Arial"/>
              </a:rPr>
              <a:t>Духом Сам пребудь Ты с нами</a:t>
            </a:r>
          </a:p>
          <a:p>
            <a:pPr algn="l" defTabSz="685800">
              <a:spcBef>
                <a:spcPts val="1350"/>
              </a:spcBef>
              <a:buClr>
                <a:srgbClr val="595959"/>
              </a:buClr>
            </a:pPr>
            <a:r>
              <a:rPr lang="ru-RU" sz="4000" b="1" dirty="0">
                <a:solidFill>
                  <a:schemeClr val="tx1"/>
                </a:solidFill>
                <a:latin typeface="Arial"/>
                <a:ea typeface="+mn-ea"/>
                <a:cs typeface="Arial"/>
              </a:rPr>
              <a:t>И рассей всю мрака тень.</a:t>
            </a:r>
          </a:p>
        </p:txBody>
      </p:sp>
    </p:spTree>
    <p:extLst>
      <p:ext uri="{BB962C8B-B14F-4D97-AF65-F5344CB8AC3E}">
        <p14:creationId xmlns:p14="http://schemas.microsoft.com/office/powerpoint/2010/main" val="21172356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871664" y="480774"/>
            <a:ext cx="7115175"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4000" b="1" dirty="0">
              <a:solidFill>
                <a:schemeClr val="tx1"/>
              </a:solidFill>
              <a:latin typeface="Arial"/>
              <a:cs typeface="Arial"/>
            </a:endParaRPr>
          </a:p>
          <a:p>
            <a:pPr algn="l" defTabSz="685800">
              <a:spcBef>
                <a:spcPts val="1350"/>
              </a:spcBef>
              <a:buClr>
                <a:srgbClr val="595959"/>
              </a:buClr>
            </a:pPr>
            <a:r>
              <a:rPr lang="ru-RU" sz="4000" b="1" dirty="0">
                <a:solidFill>
                  <a:schemeClr val="tx1"/>
                </a:solidFill>
                <a:latin typeface="Arial"/>
                <a:cs typeface="Arial"/>
              </a:rPr>
              <a:t>Духом Сам пребудь Ты с нами</a:t>
            </a:r>
          </a:p>
          <a:p>
            <a:pPr algn="l" defTabSz="685800">
              <a:spcBef>
                <a:spcPts val="1350"/>
              </a:spcBef>
              <a:buClr>
                <a:srgbClr val="595959"/>
              </a:buClr>
            </a:pPr>
            <a:r>
              <a:rPr lang="ru-RU" sz="4000" b="1" dirty="0">
                <a:solidFill>
                  <a:schemeClr val="tx1"/>
                </a:solidFill>
                <a:latin typeface="Arial"/>
                <a:cs typeface="Arial"/>
              </a:rPr>
              <a:t>И рассей всю мрака тень.</a:t>
            </a: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34354015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49943" y="756435"/>
            <a:ext cx="8316878"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Дай нам, Боже, всем желанье</a:t>
            </a:r>
          </a:p>
          <a:p>
            <a:pPr algn="l" defTabSz="685800">
              <a:spcBef>
                <a:spcPts val="1350"/>
              </a:spcBef>
              <a:buClr>
                <a:srgbClr val="595959"/>
              </a:buClr>
            </a:pPr>
            <a:r>
              <a:rPr lang="ru-RU" sz="4000" b="1" dirty="0">
                <a:solidFill>
                  <a:schemeClr val="tx1"/>
                </a:solidFill>
                <a:latin typeface="Arial"/>
                <a:ea typeface="+mn-ea"/>
                <a:cs typeface="Arial"/>
              </a:rPr>
              <a:t>Слово жизни изучать,</a:t>
            </a:r>
          </a:p>
          <a:p>
            <a:pPr algn="l" defTabSz="685800">
              <a:spcBef>
                <a:spcPts val="1350"/>
              </a:spcBef>
              <a:buClr>
                <a:srgbClr val="595959"/>
              </a:buClr>
            </a:pPr>
            <a:r>
              <a:rPr lang="ru-RU" sz="4000" b="1" dirty="0">
                <a:solidFill>
                  <a:schemeClr val="tx1"/>
                </a:solidFill>
                <a:latin typeface="Arial"/>
                <a:ea typeface="+mn-ea"/>
                <a:cs typeface="Arial"/>
              </a:rPr>
              <a:t>Просвети нас всех познаньем,</a:t>
            </a:r>
          </a:p>
          <a:p>
            <a:pPr algn="l" defTabSz="685800">
              <a:spcBef>
                <a:spcPts val="1350"/>
              </a:spcBef>
              <a:buClr>
                <a:srgbClr val="595959"/>
              </a:buClr>
            </a:pPr>
            <a:r>
              <a:rPr lang="ru-RU" sz="4000" b="1" dirty="0">
                <a:solidFill>
                  <a:schemeClr val="tx1"/>
                </a:solidFill>
                <a:latin typeface="Arial"/>
                <a:ea typeface="+mn-ea"/>
                <a:cs typeface="Arial"/>
              </a:rPr>
              <a:t>Будем в вере возрастать.</a:t>
            </a:r>
          </a:p>
        </p:txBody>
      </p:sp>
    </p:spTree>
    <p:extLst>
      <p:ext uri="{BB962C8B-B14F-4D97-AF65-F5344CB8AC3E}">
        <p14:creationId xmlns:p14="http://schemas.microsoft.com/office/powerpoint/2010/main" val="18521255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71675" y="480774"/>
            <a:ext cx="7172325"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4000" b="1" dirty="0">
              <a:solidFill>
                <a:schemeClr val="tx1"/>
              </a:solidFill>
              <a:latin typeface="Arial"/>
              <a:cs typeface="Arial"/>
            </a:endParaRPr>
          </a:p>
          <a:p>
            <a:pPr algn="l" defTabSz="685800">
              <a:spcBef>
                <a:spcPts val="1350"/>
              </a:spcBef>
              <a:buClr>
                <a:srgbClr val="595959"/>
              </a:buClr>
            </a:pPr>
            <a:r>
              <a:rPr lang="ru-RU" sz="4000" b="1" dirty="0">
                <a:solidFill>
                  <a:schemeClr val="tx1"/>
                </a:solidFill>
                <a:latin typeface="Arial"/>
                <a:cs typeface="Arial"/>
              </a:rPr>
              <a:t>Просвети нас всех познаньем,</a:t>
            </a:r>
          </a:p>
          <a:p>
            <a:pPr algn="l" defTabSz="685800">
              <a:spcBef>
                <a:spcPts val="1350"/>
              </a:spcBef>
              <a:buClr>
                <a:srgbClr val="595959"/>
              </a:buClr>
            </a:pPr>
            <a:r>
              <a:rPr lang="ru-RU" sz="4000" b="1" dirty="0">
                <a:solidFill>
                  <a:schemeClr val="tx1"/>
                </a:solidFill>
                <a:latin typeface="Arial"/>
                <a:cs typeface="Arial"/>
              </a:rPr>
              <a:t>Будем в вере возрастать.</a:t>
            </a:r>
          </a:p>
        </p:txBody>
      </p:sp>
    </p:spTree>
    <p:extLst>
      <p:ext uri="{BB962C8B-B14F-4D97-AF65-F5344CB8AC3E}">
        <p14:creationId xmlns:p14="http://schemas.microsoft.com/office/powerpoint/2010/main" val="382041566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1830</TotalTime>
  <Words>173</Words>
  <Application>Microsoft Macintosh PowerPoint</Application>
  <PresentationFormat>Экран (16:9)</PresentationFormat>
  <Paragraphs>36</Paragraphs>
  <Slides>11</Slides>
  <Notes>11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11</vt:i4>
      </vt:variant>
    </vt:vector>
  </HeadingPairs>
  <TitlesOfParts>
    <vt:vector size="21"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Microsoft Office User</cp:lastModifiedBy>
  <cp:revision>79</cp:revision>
  <dcterms:modified xsi:type="dcterms:W3CDTF">2020-10-21T07:55:04Z</dcterms:modified>
</cp:coreProperties>
</file>