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76" r:id="rId4"/>
    <p:sldId id="277" r:id="rId5"/>
    <p:sldId id="278" r:id="rId6"/>
    <p:sldId id="279" r:id="rId7"/>
    <p:sldId id="280" r:id="rId8"/>
    <p:sldId id="281" r:id="rId9"/>
    <p:sldId id="282" r:id="rId10"/>
    <p:sldId id="283" r:id="rId11"/>
    <p:sldId id="284" r:id="rId12"/>
    <p:sldId id="285" r:id="rId13"/>
    <p:sldId id="286"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69035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32175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75100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8299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4329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7683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8486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3367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4662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63222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38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225825" y="31448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a:solidFill>
                  <a:srgbClr val="02243A"/>
                </a:solidFill>
                <a:latin typeface="Arial" panose="020B0604020202020204" pitchFamily="34" charset="0"/>
                <a:cs typeface="Arial" panose="020B0604020202020204" pitchFamily="34" charset="0"/>
              </a:rPr>
              <a:t>В сей день святой</a:t>
            </a:r>
            <a:endParaRPr lang="en-US" sz="72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25678" y="227036"/>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Сей день святой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Знамение Творца.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благодатный мир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p:txBody>
      </p:sp>
    </p:spTree>
    <p:extLst>
      <p:ext uri="{BB962C8B-B14F-4D97-AF65-F5344CB8AC3E}">
        <p14:creationId xmlns:p14="http://schemas.microsoft.com/office/powerpoint/2010/main" val="357362103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805385" y="877865"/>
            <a:ext cx="841137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Пусть славный мир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Здесь многие сердца</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Введет по стяг знамения Христа,</a:t>
            </a:r>
          </a:p>
        </p:txBody>
      </p:sp>
    </p:spTree>
    <p:extLst>
      <p:ext uri="{BB962C8B-B14F-4D97-AF65-F5344CB8AC3E}">
        <p14:creationId xmlns:p14="http://schemas.microsoft.com/office/powerpoint/2010/main" val="65986734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805385" y="877865"/>
            <a:ext cx="841137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Чтобы творенье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Помнило Творца,</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И славу Вышнему несли уста.</a:t>
            </a:r>
          </a:p>
        </p:txBody>
      </p:sp>
    </p:spTree>
    <p:extLst>
      <p:ext uri="{BB962C8B-B14F-4D97-AF65-F5344CB8AC3E}">
        <p14:creationId xmlns:p14="http://schemas.microsoft.com/office/powerpoint/2010/main" val="172426757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12426" y="227036"/>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Сей день святой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Знамение Творца.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благодатный мир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p:txBody>
      </p:sp>
    </p:spTree>
    <p:extLst>
      <p:ext uri="{BB962C8B-B14F-4D97-AF65-F5344CB8AC3E}">
        <p14:creationId xmlns:p14="http://schemas.microsoft.com/office/powerpoint/2010/main" val="367646496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965771" y="227036"/>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В сей день святой</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Предвечного Отца</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Псалом от сердца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Господу споем</a:t>
            </a: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98689" y="392912"/>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За благодатный мир,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Что льет в сердца.</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Хвалу Творцу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Благому принесем.</a:t>
            </a:r>
          </a:p>
        </p:txBody>
      </p:sp>
    </p:spTree>
    <p:extLst>
      <p:ext uri="{BB962C8B-B14F-4D97-AF65-F5344CB8AC3E}">
        <p14:creationId xmlns:p14="http://schemas.microsoft.com/office/powerpoint/2010/main" val="353269132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91939" y="227036"/>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Сей день святой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Знамение Творца.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благодатный мир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p:txBody>
      </p:sp>
    </p:spTree>
    <p:extLst>
      <p:ext uri="{BB962C8B-B14F-4D97-AF65-F5344CB8AC3E}">
        <p14:creationId xmlns:p14="http://schemas.microsoft.com/office/powerpoint/2010/main" val="365894394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235961" y="812509"/>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Он верной памятью</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Стоит вовек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Премудрого творения земли,</a:t>
            </a:r>
          </a:p>
        </p:txBody>
      </p:sp>
    </p:spTree>
    <p:extLst>
      <p:ext uri="{BB962C8B-B14F-4D97-AF65-F5344CB8AC3E}">
        <p14:creationId xmlns:p14="http://schemas.microsoft.com/office/powerpoint/2010/main" val="145527291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896382" y="1005456"/>
            <a:ext cx="824761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И, соблюдая день сей, человек</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Постигнет дар</a:t>
            </a: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a:t>
            </a: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Божественной любви.</a:t>
            </a:r>
          </a:p>
        </p:txBody>
      </p:sp>
    </p:spTree>
    <p:extLst>
      <p:ext uri="{BB962C8B-B14F-4D97-AF65-F5344CB8AC3E}">
        <p14:creationId xmlns:p14="http://schemas.microsoft.com/office/powerpoint/2010/main" val="8826000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712426" y="227036"/>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Сей день святой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Знамение Творца.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благодатный мир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Бог льет в сердца.</a:t>
            </a:r>
          </a:p>
        </p:txBody>
      </p:sp>
    </p:spTree>
    <p:extLst>
      <p:ext uri="{BB962C8B-B14F-4D97-AF65-F5344CB8AC3E}">
        <p14:creationId xmlns:p14="http://schemas.microsoft.com/office/powerpoint/2010/main" val="107002576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82735"/>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40508" y="414039"/>
            <a:ext cx="774864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Знаменьем день сей</a:t>
            </a: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 </a:t>
            </a: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В мире должен быть</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Народа, чтущего Закон Христов,</a:t>
            </a:r>
          </a:p>
        </p:txBody>
      </p:sp>
    </p:spTree>
    <p:extLst>
      <p:ext uri="{BB962C8B-B14F-4D97-AF65-F5344CB8AC3E}">
        <p14:creationId xmlns:p14="http://schemas.microsoft.com/office/powerpoint/2010/main" val="371216859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28507" y="453796"/>
            <a:ext cx="861549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Того народа, кто Творцу служить</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Всем сердцем и умом </a:t>
            </a:r>
          </a:p>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000" b="1" spc="-150" dirty="0">
                <a:solidFill>
                  <a:schemeClr val="tx2">
                    <a:lumMod val="50000"/>
                  </a:schemeClr>
                </a:solidFill>
                <a:latin typeface="Arial" panose="020B0604020202020204" pitchFamily="34" charset="0"/>
                <a:cs typeface="Arial" panose="020B0604020202020204" pitchFamily="34" charset="0"/>
              </a:rPr>
              <a:t>Всегда готов</a:t>
            </a:r>
          </a:p>
        </p:txBody>
      </p:sp>
    </p:spTree>
    <p:extLst>
      <p:ext uri="{BB962C8B-B14F-4D97-AF65-F5344CB8AC3E}">
        <p14:creationId xmlns:p14="http://schemas.microsoft.com/office/powerpoint/2010/main" val="227013341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1024</TotalTime>
  <Words>193</Words>
  <Application>Microsoft Macintosh PowerPoint</Application>
  <PresentationFormat>Экран (16:9)</PresentationFormat>
  <Paragraphs>73</Paragraphs>
  <Slides>13</Slides>
  <Notes>13</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13</vt:i4>
      </vt:variant>
    </vt:vector>
  </HeadingPairs>
  <TitlesOfParts>
    <vt:vector size="23"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84</cp:revision>
  <dcterms:modified xsi:type="dcterms:W3CDTF">2020-10-22T15:37:47Z</dcterms:modified>
</cp:coreProperties>
</file>