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1040" r:id="rId2"/>
    <p:sldId id="1051" r:id="rId3"/>
    <p:sldId id="1052" r:id="rId4"/>
    <p:sldId id="1053" r:id="rId5"/>
    <p:sldId id="1054" r:id="rId6"/>
    <p:sldId id="1055" r:id="rId7"/>
    <p:sldId id="1056" r:id="rId8"/>
    <p:sldId id="1057" r:id="rId9"/>
    <p:sldId id="1067" r:id="rId10"/>
    <p:sldId id="1059" r:id="rId11"/>
    <p:sldId id="1060" r:id="rId12"/>
    <p:sldId id="1061" r:id="rId13"/>
    <p:sldId id="1068" r:id="rId14"/>
    <p:sldId id="1063" r:id="rId15"/>
    <p:sldId id="1064" r:id="rId16"/>
    <p:sldId id="1065" r:id="rId17"/>
    <p:sldId id="1069" r:id="rId18"/>
  </p:sldIdLst>
  <p:sldSz cx="9144000" cy="6858000" type="screen4x3"/>
  <p:notesSz cx="6858000" cy="9144000"/>
  <p:defaultTextStyle>
    <a:defPPr>
      <a:defRPr lang="ru-RU"/>
    </a:defPPr>
    <a:lvl1pPr marL="0" algn="l" defTabSz="91435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77" algn="l" defTabSz="91435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355" algn="l" defTabSz="91435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532" algn="l" defTabSz="91435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710" algn="l" defTabSz="91435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887" algn="l" defTabSz="91435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064" algn="l" defTabSz="91435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241" algn="l" defTabSz="91435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418" algn="l" defTabSz="91435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525">
          <p15:clr>
            <a:srgbClr val="A4A3A4"/>
          </p15:clr>
        </p15:guide>
        <p15:guide id="2" pos="297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2243A"/>
    <a:srgbClr val="0D1A2A"/>
    <a:srgbClr val="EEC5BB"/>
    <a:srgbClr val="E19CEA"/>
    <a:srgbClr val="FFFFFF"/>
    <a:srgbClr val="663300"/>
    <a:srgbClr val="800000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314" autoAdjust="0"/>
    <p:restoredTop sz="78762" autoAdjust="0"/>
  </p:normalViewPr>
  <p:slideViewPr>
    <p:cSldViewPr>
      <p:cViewPr varScale="1">
        <p:scale>
          <a:sx n="142" d="100"/>
          <a:sy n="142" d="100"/>
        </p:scale>
        <p:origin x="184" y="184"/>
      </p:cViewPr>
      <p:guideLst>
        <p:guide orient="horz" pos="1525"/>
        <p:guide pos="2971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50" d="100"/>
        <a:sy n="50" d="100"/>
      </p:scale>
      <p:origin x="0" y="117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F22916F-EBD3-E747-8448-127B08F6EB2F}" type="datetimeFigureOut">
              <a:rPr lang="en-US" smtClean="0"/>
              <a:pPr/>
              <a:t>10/22/20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Click to edit Master text styles</a:t>
            </a:r>
          </a:p>
          <a:p>
            <a:pPr lvl="1"/>
            <a:r>
              <a:rPr lang="ru-RU"/>
              <a:t>Second level</a:t>
            </a:r>
          </a:p>
          <a:p>
            <a:pPr lvl="2"/>
            <a:r>
              <a:rPr lang="ru-RU"/>
              <a:t>Third level</a:t>
            </a:r>
          </a:p>
          <a:p>
            <a:pPr lvl="3"/>
            <a:r>
              <a:rPr lang="ru-RU"/>
              <a:t>Fourth level</a:t>
            </a:r>
          </a:p>
          <a:p>
            <a:pPr lvl="4"/>
            <a:r>
              <a:rPr lang="ru-RU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553600B-B5DC-4147-A93D-8C6F66C8D01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25721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1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177" algn="l" defTabSz="4571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355" algn="l" defTabSz="4571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532" algn="l" defTabSz="4571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710" algn="l" defTabSz="4571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887" algn="l" defTabSz="4571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064" algn="l" defTabSz="4571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241" algn="l" defTabSz="4571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418" algn="l" defTabSz="4571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33550D-BEA3-9C43-B81A-B8DB56612448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91390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1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5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8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2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41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2CC49-54F1-48C6-87BA-7EA2BE84E6B1}" type="datetimeFigureOut">
              <a:rPr lang="ru-RU" smtClean="0"/>
              <a:pPr/>
              <a:t>22.10.2020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059ED-EB1E-4CA5-BBB6-5D24FE77E0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2CC49-54F1-48C6-87BA-7EA2BE84E6B1}" type="datetimeFigureOut">
              <a:rPr lang="ru-RU" smtClean="0"/>
              <a:pPr/>
              <a:t>22.10.2020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059ED-EB1E-4CA5-BBB6-5D24FE77E0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2CC49-54F1-48C6-87BA-7EA2BE84E6B1}" type="datetimeFigureOut">
              <a:rPr lang="ru-RU" smtClean="0"/>
              <a:pPr/>
              <a:t>22.10.2020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059ED-EB1E-4CA5-BBB6-5D24FE77E0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2CC49-54F1-48C6-87BA-7EA2BE84E6B1}" type="datetimeFigureOut">
              <a:rPr lang="ru-RU" smtClean="0"/>
              <a:pPr/>
              <a:t>22.10.2020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059ED-EB1E-4CA5-BBB6-5D24FE77E0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4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1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5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53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71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88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06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24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41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2CC49-54F1-48C6-87BA-7EA2BE84E6B1}" type="datetimeFigureOut">
              <a:rPr lang="ru-RU" smtClean="0"/>
              <a:pPr/>
              <a:t>22.10.2020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059ED-EB1E-4CA5-BBB6-5D24FE77E0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2CC49-54F1-48C6-87BA-7EA2BE84E6B1}" type="datetimeFigureOut">
              <a:rPr lang="ru-RU" smtClean="0"/>
              <a:pPr/>
              <a:t>22.10.2020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059ED-EB1E-4CA5-BBB6-5D24FE77E0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77" indent="0">
              <a:buNone/>
              <a:defRPr sz="2000" b="1"/>
            </a:lvl2pPr>
            <a:lvl3pPr marL="914355" indent="0">
              <a:buNone/>
              <a:defRPr sz="1800" b="1"/>
            </a:lvl3pPr>
            <a:lvl4pPr marL="1371532" indent="0">
              <a:buNone/>
              <a:defRPr sz="1600" b="1"/>
            </a:lvl4pPr>
            <a:lvl5pPr marL="1828710" indent="0">
              <a:buNone/>
              <a:defRPr sz="1600" b="1"/>
            </a:lvl5pPr>
            <a:lvl6pPr marL="2285887" indent="0">
              <a:buNone/>
              <a:defRPr sz="1600" b="1"/>
            </a:lvl6pPr>
            <a:lvl7pPr marL="2743064" indent="0">
              <a:buNone/>
              <a:defRPr sz="1600" b="1"/>
            </a:lvl7pPr>
            <a:lvl8pPr marL="3200241" indent="0">
              <a:buNone/>
              <a:defRPr sz="1600" b="1"/>
            </a:lvl8pPr>
            <a:lvl9pPr marL="3657418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77" indent="0">
              <a:buNone/>
              <a:defRPr sz="2000" b="1"/>
            </a:lvl2pPr>
            <a:lvl3pPr marL="914355" indent="0">
              <a:buNone/>
              <a:defRPr sz="1800" b="1"/>
            </a:lvl3pPr>
            <a:lvl4pPr marL="1371532" indent="0">
              <a:buNone/>
              <a:defRPr sz="1600" b="1"/>
            </a:lvl4pPr>
            <a:lvl5pPr marL="1828710" indent="0">
              <a:buNone/>
              <a:defRPr sz="1600" b="1"/>
            </a:lvl5pPr>
            <a:lvl6pPr marL="2285887" indent="0">
              <a:buNone/>
              <a:defRPr sz="1600" b="1"/>
            </a:lvl6pPr>
            <a:lvl7pPr marL="2743064" indent="0">
              <a:buNone/>
              <a:defRPr sz="1600" b="1"/>
            </a:lvl7pPr>
            <a:lvl8pPr marL="3200241" indent="0">
              <a:buNone/>
              <a:defRPr sz="1600" b="1"/>
            </a:lvl8pPr>
            <a:lvl9pPr marL="3657418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2CC49-54F1-48C6-87BA-7EA2BE84E6B1}" type="datetimeFigureOut">
              <a:rPr lang="ru-RU" smtClean="0"/>
              <a:pPr/>
              <a:t>22.10.2020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059ED-EB1E-4CA5-BBB6-5D24FE77E0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2CC49-54F1-48C6-87BA-7EA2BE84E6B1}" type="datetimeFigureOut">
              <a:rPr lang="ru-RU" smtClean="0"/>
              <a:pPr/>
              <a:t>22.10.2020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059ED-EB1E-4CA5-BBB6-5D24FE77E0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2CC49-54F1-48C6-87BA-7EA2BE84E6B1}" type="datetimeFigureOut">
              <a:rPr lang="ru-RU" smtClean="0"/>
              <a:pPr/>
              <a:t>22.10.2020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059ED-EB1E-4CA5-BBB6-5D24FE77E0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177" indent="0">
              <a:buNone/>
              <a:defRPr sz="1200"/>
            </a:lvl2pPr>
            <a:lvl3pPr marL="914355" indent="0">
              <a:buNone/>
              <a:defRPr sz="1000"/>
            </a:lvl3pPr>
            <a:lvl4pPr marL="1371532" indent="0">
              <a:buNone/>
              <a:defRPr sz="900"/>
            </a:lvl4pPr>
            <a:lvl5pPr marL="1828710" indent="0">
              <a:buNone/>
              <a:defRPr sz="900"/>
            </a:lvl5pPr>
            <a:lvl6pPr marL="2285887" indent="0">
              <a:buNone/>
              <a:defRPr sz="900"/>
            </a:lvl6pPr>
            <a:lvl7pPr marL="2743064" indent="0">
              <a:buNone/>
              <a:defRPr sz="900"/>
            </a:lvl7pPr>
            <a:lvl8pPr marL="3200241" indent="0">
              <a:buNone/>
              <a:defRPr sz="900"/>
            </a:lvl8pPr>
            <a:lvl9pPr marL="3657418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2CC49-54F1-48C6-87BA-7EA2BE84E6B1}" type="datetimeFigureOut">
              <a:rPr lang="ru-RU" smtClean="0"/>
              <a:pPr/>
              <a:t>22.10.2020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059ED-EB1E-4CA5-BBB6-5D24FE77E0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177" indent="0">
              <a:buNone/>
              <a:defRPr sz="2800"/>
            </a:lvl2pPr>
            <a:lvl3pPr marL="914355" indent="0">
              <a:buNone/>
              <a:defRPr sz="2400"/>
            </a:lvl3pPr>
            <a:lvl4pPr marL="1371532" indent="0">
              <a:buNone/>
              <a:defRPr sz="2000"/>
            </a:lvl4pPr>
            <a:lvl5pPr marL="1828710" indent="0">
              <a:buNone/>
              <a:defRPr sz="2000"/>
            </a:lvl5pPr>
            <a:lvl6pPr marL="2285887" indent="0">
              <a:buNone/>
              <a:defRPr sz="2000"/>
            </a:lvl6pPr>
            <a:lvl7pPr marL="2743064" indent="0">
              <a:buNone/>
              <a:defRPr sz="2000"/>
            </a:lvl7pPr>
            <a:lvl8pPr marL="3200241" indent="0">
              <a:buNone/>
              <a:defRPr sz="2000"/>
            </a:lvl8pPr>
            <a:lvl9pPr marL="3657418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177" indent="0">
              <a:buNone/>
              <a:defRPr sz="1200"/>
            </a:lvl2pPr>
            <a:lvl3pPr marL="914355" indent="0">
              <a:buNone/>
              <a:defRPr sz="1000"/>
            </a:lvl3pPr>
            <a:lvl4pPr marL="1371532" indent="0">
              <a:buNone/>
              <a:defRPr sz="900"/>
            </a:lvl4pPr>
            <a:lvl5pPr marL="1828710" indent="0">
              <a:buNone/>
              <a:defRPr sz="900"/>
            </a:lvl5pPr>
            <a:lvl6pPr marL="2285887" indent="0">
              <a:buNone/>
              <a:defRPr sz="900"/>
            </a:lvl6pPr>
            <a:lvl7pPr marL="2743064" indent="0">
              <a:buNone/>
              <a:defRPr sz="900"/>
            </a:lvl7pPr>
            <a:lvl8pPr marL="3200241" indent="0">
              <a:buNone/>
              <a:defRPr sz="900"/>
            </a:lvl8pPr>
            <a:lvl9pPr marL="3657418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2CC49-54F1-48C6-87BA-7EA2BE84E6B1}" type="datetimeFigureOut">
              <a:rPr lang="ru-RU" smtClean="0"/>
              <a:pPr/>
              <a:t>22.10.2020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059ED-EB1E-4CA5-BBB6-5D24FE77E0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36" tIns="45718" rIns="91436" bIns="45718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1" y="6356350"/>
            <a:ext cx="21336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A2CC49-54F1-48C6-87BA-7EA2BE84E6B1}" type="datetimeFigureOut">
              <a:rPr lang="ru-RU" smtClean="0"/>
              <a:pPr/>
              <a:t>22.10.2020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7059ED-EB1E-4CA5-BBB6-5D24FE77E0E1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355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883" indent="-342883" algn="l" defTabSz="914355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13" indent="-285736" algn="l" defTabSz="914355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43" indent="-228589" algn="l" defTabSz="914355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20" indent="-228589" algn="l" defTabSz="914355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298" indent="-228589" algn="l" defTabSz="914355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475" indent="-228589" algn="l" defTabSz="914355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53" indent="-228589" algn="l" defTabSz="914355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30" indent="-228589" algn="l" defTabSz="914355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07" indent="-228589" algn="l" defTabSz="914355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77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55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32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10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87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64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41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18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1.png"/><Relationship Id="rId7" Type="http://schemas.microsoft.com/office/2007/relationships/hdphoto" Target="../media/hdphoto2.wdp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2.jpeg"/><Relationship Id="rId4" Type="http://schemas.microsoft.com/office/2007/relationships/hdphoto" Target="../media/hdphoto1.wdp"/><Relationship Id="rId9" Type="http://schemas.microsoft.com/office/2007/relationships/hdphoto" Target="../media/hdphoto3.wdp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Источник хвалы_ОБЛОЖКА_final_01_.jpg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colorTemperature colorTemp="59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0875" y="4551917"/>
            <a:ext cx="1379597" cy="1988453"/>
          </a:xfrm>
          <a:prstGeom prst="rect">
            <a:avLst/>
          </a:prstGeom>
          <a:ln>
            <a:noFill/>
          </a:ln>
          <a:effectLst>
            <a:outerShdw blurRad="428625" dist="355600" dir="2700000" sx="102000" sy="102000" algn="tl" rotWithShape="0">
              <a:srgbClr val="333333">
                <a:alpha val="61000"/>
              </a:srgbClr>
            </a:outerShdw>
          </a:effectLst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20EA348D-50C7-BD44-B367-D5D834321DC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2843807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195736" y="980728"/>
            <a:ext cx="6408712" cy="2246769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r"/>
            <a:r>
              <a:rPr lang="ru-RU" sz="7000" b="1" dirty="0">
                <a:solidFill>
                  <a:srgbClr val="02243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Чудный, святой день,</a:t>
            </a:r>
            <a:endParaRPr lang="en-US" sz="7000" dirty="0">
              <a:solidFill>
                <a:srgbClr val="02243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5" descr="Источник хвалы_ОБЛОЖКА_final_03_.jpg"/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50000"/>
                    </a14:imgEffect>
                    <a14:imgEffect>
                      <a14:colorTemperature colorTemp="59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3021" y="3933056"/>
            <a:ext cx="1384338" cy="1995288"/>
          </a:xfrm>
          <a:prstGeom prst="rect">
            <a:avLst/>
          </a:prstGeom>
          <a:ln>
            <a:noFill/>
          </a:ln>
          <a:effectLst>
            <a:outerShdw blurRad="704850" dist="660400" dir="8280000" sx="104000" sy="104000" algn="tl" rotWithShape="0">
              <a:srgbClr val="333333">
                <a:alpha val="46000"/>
              </a:srgbClr>
            </a:outerShdw>
          </a:effectLst>
        </p:spPr>
      </p:pic>
      <p:pic>
        <p:nvPicPr>
          <p:cNvPr id="7" name="Picture 6" descr="Источник хвалы_ОБЛОЖКА_final_02_.jpg"/>
          <p:cNvPicPr>
            <a:picLocks noChangeAspect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harpenSoften amount="50000"/>
                    </a14:imgEffect>
                    <a14:imgEffect>
                      <a14:colorTemperature colorTemp="47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6950" y="4365104"/>
            <a:ext cx="1386291" cy="1998101"/>
          </a:xfrm>
          <a:prstGeom prst="rect">
            <a:avLst/>
          </a:prstGeom>
          <a:ln>
            <a:noFill/>
          </a:ln>
          <a:effectLst>
            <a:outerShdw blurRad="1200150" dist="139700" dir="3600000" sx="107000" sy="107000" algn="tl" rotWithShape="0">
              <a:srgbClr val="333333">
                <a:alpha val="71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99010143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EST.jp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76" b="2671"/>
          <a:stretch/>
        </p:blipFill>
        <p:spPr>
          <a:xfrm flipH="1">
            <a:off x="36512" y="0"/>
            <a:ext cx="9144000" cy="6858000"/>
          </a:xfrm>
          <a:prstGeom prst="rect">
            <a:avLst/>
          </a:prstGeom>
        </p:spPr>
      </p:pic>
      <p:sp>
        <p:nvSpPr>
          <p:cNvPr id="6" name="Содержимое 2"/>
          <p:cNvSpPr txBox="1">
            <a:spLocks/>
          </p:cNvSpPr>
          <p:nvPr/>
        </p:nvSpPr>
        <p:spPr>
          <a:xfrm>
            <a:off x="611560" y="836712"/>
            <a:ext cx="9289032" cy="6192688"/>
          </a:xfrm>
          <a:prstGeom prst="rect">
            <a:avLst/>
          </a:prstGeom>
        </p:spPr>
        <p:txBody>
          <a:bodyPr vert="horz" lIns="91436" tIns="45718" rIns="91436" bIns="45718" rtlCol="0">
            <a:noAutofit/>
          </a:bodyPr>
          <a:lstStyle/>
          <a:p>
            <a:pPr>
              <a:lnSpc>
                <a:spcPct val="90000"/>
              </a:lnSpc>
            </a:pPr>
            <a:r>
              <a:rPr lang="ru-RU" sz="4800" b="1" spc="-15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Чудный, святой день, </a:t>
            </a:r>
          </a:p>
          <a:p>
            <a:pPr>
              <a:lnSpc>
                <a:spcPct val="90000"/>
              </a:lnSpc>
            </a:pPr>
            <a:endParaRPr lang="ru-RU" sz="4800" b="1" spc="-150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90000"/>
              </a:lnSpc>
            </a:pPr>
            <a:r>
              <a:rPr lang="ru-RU" sz="4800" b="1" spc="-15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 престолу Творца</a:t>
            </a:r>
          </a:p>
          <a:p>
            <a:pPr>
              <a:lnSpc>
                <a:spcPct val="90000"/>
              </a:lnSpc>
            </a:pPr>
            <a:endParaRPr lang="ru-RU" sz="4800" b="1" spc="-150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90000"/>
              </a:lnSpc>
            </a:pPr>
            <a:r>
              <a:rPr lang="ru-RU" sz="4800" b="1" spc="-15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 радостным чувством </a:t>
            </a:r>
          </a:p>
          <a:p>
            <a:pPr>
              <a:lnSpc>
                <a:spcPct val="90000"/>
              </a:lnSpc>
            </a:pPr>
            <a:endParaRPr lang="ru-RU" sz="4800" b="1" spc="-150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90000"/>
              </a:lnSpc>
            </a:pPr>
            <a:r>
              <a:rPr lang="ru-RU" sz="4800" b="1" spc="-15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Идем в дом Отца.</a:t>
            </a:r>
          </a:p>
        </p:txBody>
      </p:sp>
    </p:spTree>
    <p:extLst>
      <p:ext uri="{BB962C8B-B14F-4D97-AF65-F5344CB8AC3E}">
        <p14:creationId xmlns:p14="http://schemas.microsoft.com/office/powerpoint/2010/main" val="373101808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EST.jp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76" b="2671"/>
          <a:stretch/>
        </p:blipFill>
        <p:spPr>
          <a:xfrm flipH="1">
            <a:off x="36512" y="0"/>
            <a:ext cx="9144000" cy="6858000"/>
          </a:xfrm>
          <a:prstGeom prst="rect">
            <a:avLst/>
          </a:prstGeom>
        </p:spPr>
      </p:pic>
      <p:sp>
        <p:nvSpPr>
          <p:cNvPr id="6" name="Содержимое 2"/>
          <p:cNvSpPr txBox="1">
            <a:spLocks/>
          </p:cNvSpPr>
          <p:nvPr/>
        </p:nvSpPr>
        <p:spPr>
          <a:xfrm>
            <a:off x="755576" y="908720"/>
            <a:ext cx="9289032" cy="6192688"/>
          </a:xfrm>
          <a:prstGeom prst="rect">
            <a:avLst/>
          </a:prstGeom>
        </p:spPr>
        <p:txBody>
          <a:bodyPr vert="horz" lIns="91436" tIns="45718" rIns="91436" bIns="45718" rtlCol="0">
            <a:noAutofit/>
          </a:bodyPr>
          <a:lstStyle/>
          <a:p>
            <a:pPr>
              <a:lnSpc>
                <a:spcPct val="90000"/>
              </a:lnSpc>
            </a:pPr>
            <a:r>
              <a:rPr lang="ru-RU" sz="4800" b="1" spc="-15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Сердце и мысли </a:t>
            </a:r>
          </a:p>
          <a:p>
            <a:pPr>
              <a:lnSpc>
                <a:spcPct val="90000"/>
              </a:lnSpc>
            </a:pPr>
            <a:endParaRPr lang="ru-RU" sz="4800" b="1" spc="-150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90000"/>
              </a:lnSpc>
            </a:pPr>
            <a:r>
              <a:rPr lang="ru-RU" sz="4800" b="1" spc="-15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Ему посвятим,</a:t>
            </a:r>
          </a:p>
          <a:p>
            <a:pPr>
              <a:lnSpc>
                <a:spcPct val="90000"/>
              </a:lnSpc>
            </a:pPr>
            <a:endParaRPr lang="ru-RU" sz="4800" b="1" spc="-150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90000"/>
              </a:lnSpc>
            </a:pPr>
            <a:r>
              <a:rPr lang="ru-RU" sz="4800" b="1" spc="-15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Богу в служенье </a:t>
            </a:r>
          </a:p>
          <a:p>
            <a:pPr>
              <a:lnSpc>
                <a:spcPct val="90000"/>
              </a:lnSpc>
            </a:pPr>
            <a:endParaRPr lang="ru-RU" sz="4800" b="1" spc="-150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90000"/>
              </a:lnSpc>
            </a:pPr>
            <a:r>
              <a:rPr lang="ru-RU" sz="4800" b="1" spc="-15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Себя отдадим.</a:t>
            </a:r>
          </a:p>
        </p:txBody>
      </p:sp>
    </p:spTree>
    <p:extLst>
      <p:ext uri="{BB962C8B-B14F-4D97-AF65-F5344CB8AC3E}">
        <p14:creationId xmlns:p14="http://schemas.microsoft.com/office/powerpoint/2010/main" val="266340200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EST.jp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76" b="2671"/>
          <a:stretch/>
        </p:blipFill>
        <p:spPr>
          <a:xfrm flipH="1">
            <a:off x="36512" y="0"/>
            <a:ext cx="9144000" cy="6858000"/>
          </a:xfrm>
          <a:prstGeom prst="rect">
            <a:avLst/>
          </a:prstGeom>
        </p:spPr>
      </p:pic>
      <p:sp>
        <p:nvSpPr>
          <p:cNvPr id="6" name="Содержимое 2"/>
          <p:cNvSpPr txBox="1">
            <a:spLocks/>
          </p:cNvSpPr>
          <p:nvPr/>
        </p:nvSpPr>
        <p:spPr>
          <a:xfrm>
            <a:off x="755576" y="332656"/>
            <a:ext cx="9289032" cy="6192688"/>
          </a:xfrm>
          <a:prstGeom prst="rect">
            <a:avLst/>
          </a:prstGeom>
        </p:spPr>
        <p:txBody>
          <a:bodyPr vert="horz" lIns="91436" tIns="45718" rIns="91436" bIns="45718" rtlCol="0">
            <a:noAutofit/>
          </a:bodyPr>
          <a:lstStyle/>
          <a:p>
            <a:pPr>
              <a:lnSpc>
                <a:spcPct val="90000"/>
              </a:lnSpc>
            </a:pPr>
            <a:r>
              <a:rPr lang="ru-RU" sz="4000" spc="-15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Припев:</a:t>
            </a:r>
          </a:p>
          <a:p>
            <a:pPr>
              <a:lnSpc>
                <a:spcPct val="90000"/>
              </a:lnSpc>
            </a:pPr>
            <a:endParaRPr lang="ru-RU" sz="4800" b="1" spc="-150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90000"/>
              </a:lnSpc>
            </a:pPr>
            <a:r>
              <a:rPr lang="ru-RU" sz="4800" b="1" spc="-15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Чудный, святой день,</a:t>
            </a:r>
          </a:p>
          <a:p>
            <a:pPr>
              <a:lnSpc>
                <a:spcPct val="90000"/>
              </a:lnSpc>
            </a:pPr>
            <a:endParaRPr lang="ru-RU" sz="4800" b="1" spc="-150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90000"/>
              </a:lnSpc>
            </a:pPr>
            <a:r>
              <a:rPr lang="ru-RU" sz="4800" b="1" spc="-15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Отрадный покой,</a:t>
            </a:r>
          </a:p>
          <a:p>
            <a:pPr>
              <a:lnSpc>
                <a:spcPct val="90000"/>
              </a:lnSpc>
            </a:pPr>
            <a:endParaRPr lang="ru-RU" sz="4800" b="1" spc="-150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90000"/>
              </a:lnSpc>
            </a:pPr>
            <a:r>
              <a:rPr lang="ru-RU" sz="4800" b="1" spc="-15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День благодатный, </a:t>
            </a:r>
          </a:p>
          <a:p>
            <a:pPr>
              <a:lnSpc>
                <a:spcPct val="90000"/>
              </a:lnSpc>
            </a:pPr>
            <a:endParaRPr lang="ru-RU" sz="4800" b="1" spc="-150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90000"/>
              </a:lnSpc>
            </a:pPr>
            <a:r>
              <a:rPr lang="ru-RU" sz="4800" b="1" spc="-15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Привет всей душой,</a:t>
            </a:r>
          </a:p>
        </p:txBody>
      </p:sp>
    </p:spTree>
    <p:extLst>
      <p:ext uri="{BB962C8B-B14F-4D97-AF65-F5344CB8AC3E}">
        <p14:creationId xmlns:p14="http://schemas.microsoft.com/office/powerpoint/2010/main" val="362665706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EST.jp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76" b="2671"/>
          <a:stretch/>
        </p:blipFill>
        <p:spPr>
          <a:xfrm flipH="1">
            <a:off x="36512" y="0"/>
            <a:ext cx="9144000" cy="6858000"/>
          </a:xfrm>
          <a:prstGeom prst="rect">
            <a:avLst/>
          </a:prstGeom>
        </p:spPr>
      </p:pic>
      <p:sp>
        <p:nvSpPr>
          <p:cNvPr id="6" name="Содержимое 2"/>
          <p:cNvSpPr txBox="1">
            <a:spLocks/>
          </p:cNvSpPr>
          <p:nvPr/>
        </p:nvSpPr>
        <p:spPr>
          <a:xfrm>
            <a:off x="755576" y="332656"/>
            <a:ext cx="9289032" cy="6192688"/>
          </a:xfrm>
          <a:prstGeom prst="rect">
            <a:avLst/>
          </a:prstGeom>
        </p:spPr>
        <p:txBody>
          <a:bodyPr vert="horz" lIns="91436" tIns="45718" rIns="91436" bIns="45718" rtlCol="0">
            <a:noAutofit/>
          </a:bodyPr>
          <a:lstStyle/>
          <a:p>
            <a:pPr>
              <a:lnSpc>
                <a:spcPct val="90000"/>
              </a:lnSpc>
            </a:pPr>
            <a:endParaRPr lang="ru-RU" sz="4800" b="1" spc="-150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ru-RU" sz="4800" b="1" spc="-15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Честь, поклоненье</a:t>
            </a:r>
          </a:p>
          <a:p>
            <a:pPr>
              <a:lnSpc>
                <a:spcPct val="150000"/>
              </a:lnSpc>
            </a:pPr>
            <a:r>
              <a:rPr lang="ru-RU" sz="4800" b="1" spc="-15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 славу вовек </a:t>
            </a:r>
          </a:p>
          <a:p>
            <a:pPr>
              <a:lnSpc>
                <a:spcPct val="150000"/>
              </a:lnSpc>
            </a:pPr>
            <a:r>
              <a:rPr lang="ru-RU" sz="4800" b="1" spc="-15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Богу Творцу </a:t>
            </a:r>
          </a:p>
          <a:p>
            <a:pPr>
              <a:lnSpc>
                <a:spcPct val="150000"/>
              </a:lnSpc>
            </a:pPr>
            <a:r>
              <a:rPr lang="ru-RU" sz="4800" b="1" spc="-15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Да воздаст человек!</a:t>
            </a:r>
          </a:p>
        </p:txBody>
      </p:sp>
    </p:spTree>
    <p:extLst>
      <p:ext uri="{BB962C8B-B14F-4D97-AF65-F5344CB8AC3E}">
        <p14:creationId xmlns:p14="http://schemas.microsoft.com/office/powerpoint/2010/main" val="150624368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EST.jp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76" b="2671"/>
          <a:stretch/>
        </p:blipFill>
        <p:spPr>
          <a:xfrm flipH="1">
            <a:off x="36512" y="0"/>
            <a:ext cx="9144000" cy="6858000"/>
          </a:xfrm>
          <a:prstGeom prst="rect">
            <a:avLst/>
          </a:prstGeom>
        </p:spPr>
      </p:pic>
      <p:sp>
        <p:nvSpPr>
          <p:cNvPr id="6" name="Содержимое 2"/>
          <p:cNvSpPr txBox="1">
            <a:spLocks/>
          </p:cNvSpPr>
          <p:nvPr/>
        </p:nvSpPr>
        <p:spPr>
          <a:xfrm>
            <a:off x="611560" y="836712"/>
            <a:ext cx="9289032" cy="6192688"/>
          </a:xfrm>
          <a:prstGeom prst="rect">
            <a:avLst/>
          </a:prstGeom>
        </p:spPr>
        <p:txBody>
          <a:bodyPr vert="horz" lIns="91436" tIns="45718" rIns="91436" bIns="45718" rtlCol="0">
            <a:noAutofit/>
          </a:bodyPr>
          <a:lstStyle/>
          <a:p>
            <a:pPr>
              <a:lnSpc>
                <a:spcPct val="90000"/>
              </a:lnSpc>
            </a:pPr>
            <a:r>
              <a:rPr lang="ru-RU" sz="4800" b="1" spc="-15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Чудный, святой день, </a:t>
            </a:r>
          </a:p>
          <a:p>
            <a:pPr>
              <a:lnSpc>
                <a:spcPct val="90000"/>
              </a:lnSpc>
            </a:pPr>
            <a:endParaRPr lang="ru-RU" sz="4800" b="1" spc="-150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90000"/>
              </a:lnSpc>
            </a:pPr>
            <a:r>
              <a:rPr lang="ru-RU" sz="4800" b="1" spc="-15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Небесный покой,</a:t>
            </a:r>
          </a:p>
          <a:p>
            <a:pPr>
              <a:lnSpc>
                <a:spcPct val="90000"/>
              </a:lnSpc>
            </a:pPr>
            <a:endParaRPr lang="ru-RU" sz="4800" b="1" spc="-150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90000"/>
              </a:lnSpc>
            </a:pPr>
            <a:r>
              <a:rPr lang="ru-RU" sz="4800" b="1" spc="-15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Жизни грядущей </a:t>
            </a:r>
          </a:p>
          <a:p>
            <a:pPr>
              <a:lnSpc>
                <a:spcPct val="90000"/>
              </a:lnSpc>
            </a:pPr>
            <a:endParaRPr lang="ru-RU" sz="4800" b="1" spc="-150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90000"/>
              </a:lnSpc>
            </a:pPr>
            <a:r>
              <a:rPr lang="ru-RU" sz="4800" b="1" spc="-15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Прообраз святой.</a:t>
            </a:r>
          </a:p>
        </p:txBody>
      </p:sp>
    </p:spTree>
    <p:extLst>
      <p:ext uri="{BB962C8B-B14F-4D97-AF65-F5344CB8AC3E}">
        <p14:creationId xmlns:p14="http://schemas.microsoft.com/office/powerpoint/2010/main" val="67322655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EST.jp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76" b="2671"/>
          <a:stretch/>
        </p:blipFill>
        <p:spPr>
          <a:xfrm flipH="1">
            <a:off x="36512" y="0"/>
            <a:ext cx="9144000" cy="6858000"/>
          </a:xfrm>
          <a:prstGeom prst="rect">
            <a:avLst/>
          </a:prstGeom>
        </p:spPr>
      </p:pic>
      <p:sp>
        <p:nvSpPr>
          <p:cNvPr id="6" name="Содержимое 2"/>
          <p:cNvSpPr txBox="1">
            <a:spLocks/>
          </p:cNvSpPr>
          <p:nvPr/>
        </p:nvSpPr>
        <p:spPr>
          <a:xfrm>
            <a:off x="755576" y="908720"/>
            <a:ext cx="9289032" cy="6192688"/>
          </a:xfrm>
          <a:prstGeom prst="rect">
            <a:avLst/>
          </a:prstGeom>
        </p:spPr>
        <p:txBody>
          <a:bodyPr vert="horz" lIns="91436" tIns="45718" rIns="91436" bIns="45718" rtlCol="0">
            <a:noAutofit/>
          </a:bodyPr>
          <a:lstStyle/>
          <a:p>
            <a:pPr>
              <a:lnSpc>
                <a:spcPct val="90000"/>
              </a:lnSpc>
            </a:pPr>
            <a:r>
              <a:rPr lang="ru-RU" sz="4800" b="1" spc="-15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твердой надежде </a:t>
            </a:r>
          </a:p>
          <a:p>
            <a:pPr>
              <a:lnSpc>
                <a:spcPct val="90000"/>
              </a:lnSpc>
            </a:pPr>
            <a:endParaRPr lang="ru-RU" sz="4800" b="1" spc="-150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90000"/>
              </a:lnSpc>
            </a:pPr>
            <a:r>
              <a:rPr lang="ru-RU" sz="4800" b="1" spc="-15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Вперед я смотрю,</a:t>
            </a:r>
          </a:p>
          <a:p>
            <a:pPr>
              <a:lnSpc>
                <a:spcPct val="90000"/>
              </a:lnSpc>
            </a:pPr>
            <a:endParaRPr lang="ru-RU" sz="4800" b="1" spc="-150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90000"/>
              </a:lnSpc>
            </a:pPr>
            <a:r>
              <a:rPr lang="ru-RU" sz="4800" b="1" spc="-15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вечный покой </a:t>
            </a:r>
          </a:p>
          <a:p>
            <a:pPr>
              <a:lnSpc>
                <a:spcPct val="90000"/>
              </a:lnSpc>
            </a:pPr>
            <a:endParaRPr lang="ru-RU" sz="4800" b="1" spc="-150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90000"/>
              </a:lnSpc>
            </a:pPr>
            <a:r>
              <a:rPr lang="ru-RU" sz="4800" b="1" spc="-15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 святыми войду.</a:t>
            </a:r>
          </a:p>
        </p:txBody>
      </p:sp>
    </p:spTree>
    <p:extLst>
      <p:ext uri="{BB962C8B-B14F-4D97-AF65-F5344CB8AC3E}">
        <p14:creationId xmlns:p14="http://schemas.microsoft.com/office/powerpoint/2010/main" val="11725862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EST.jp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76" b="2671"/>
          <a:stretch/>
        </p:blipFill>
        <p:spPr>
          <a:xfrm flipH="1">
            <a:off x="36512" y="0"/>
            <a:ext cx="9144000" cy="6858000"/>
          </a:xfrm>
          <a:prstGeom prst="rect">
            <a:avLst/>
          </a:prstGeom>
        </p:spPr>
      </p:pic>
      <p:sp>
        <p:nvSpPr>
          <p:cNvPr id="6" name="Содержимое 2"/>
          <p:cNvSpPr txBox="1">
            <a:spLocks/>
          </p:cNvSpPr>
          <p:nvPr/>
        </p:nvSpPr>
        <p:spPr>
          <a:xfrm>
            <a:off x="755576" y="332656"/>
            <a:ext cx="9289032" cy="6192688"/>
          </a:xfrm>
          <a:prstGeom prst="rect">
            <a:avLst/>
          </a:prstGeom>
        </p:spPr>
        <p:txBody>
          <a:bodyPr vert="horz" lIns="91436" tIns="45718" rIns="91436" bIns="45718" rtlCol="0">
            <a:noAutofit/>
          </a:bodyPr>
          <a:lstStyle/>
          <a:p>
            <a:pPr>
              <a:lnSpc>
                <a:spcPct val="90000"/>
              </a:lnSpc>
            </a:pPr>
            <a:r>
              <a:rPr lang="ru-RU" sz="4000" spc="-15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Припев:</a:t>
            </a:r>
          </a:p>
          <a:p>
            <a:pPr>
              <a:lnSpc>
                <a:spcPct val="90000"/>
              </a:lnSpc>
            </a:pPr>
            <a:endParaRPr lang="ru-RU" sz="4800" b="1" spc="-150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90000"/>
              </a:lnSpc>
            </a:pPr>
            <a:r>
              <a:rPr lang="ru-RU" sz="4800" b="1" spc="-15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Чудный, святой день,</a:t>
            </a:r>
          </a:p>
          <a:p>
            <a:pPr>
              <a:lnSpc>
                <a:spcPct val="90000"/>
              </a:lnSpc>
            </a:pPr>
            <a:endParaRPr lang="ru-RU" sz="4800" b="1" spc="-150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90000"/>
              </a:lnSpc>
            </a:pPr>
            <a:r>
              <a:rPr lang="ru-RU" sz="4800" b="1" spc="-15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Отрадный покой,</a:t>
            </a:r>
          </a:p>
          <a:p>
            <a:pPr>
              <a:lnSpc>
                <a:spcPct val="90000"/>
              </a:lnSpc>
            </a:pPr>
            <a:endParaRPr lang="ru-RU" sz="4800" b="1" spc="-150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90000"/>
              </a:lnSpc>
            </a:pPr>
            <a:r>
              <a:rPr lang="ru-RU" sz="4800" b="1" spc="-15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День благодатный, </a:t>
            </a:r>
          </a:p>
          <a:p>
            <a:pPr>
              <a:lnSpc>
                <a:spcPct val="90000"/>
              </a:lnSpc>
            </a:pPr>
            <a:endParaRPr lang="ru-RU" sz="4800" b="1" spc="-150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90000"/>
              </a:lnSpc>
            </a:pPr>
            <a:r>
              <a:rPr lang="ru-RU" sz="4800" b="1" spc="-15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Привет всей душой,</a:t>
            </a:r>
          </a:p>
        </p:txBody>
      </p:sp>
    </p:spTree>
    <p:extLst>
      <p:ext uri="{BB962C8B-B14F-4D97-AF65-F5344CB8AC3E}">
        <p14:creationId xmlns:p14="http://schemas.microsoft.com/office/powerpoint/2010/main" val="290121131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EST.jp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76" b="2671"/>
          <a:stretch/>
        </p:blipFill>
        <p:spPr>
          <a:xfrm flipH="1">
            <a:off x="36512" y="0"/>
            <a:ext cx="9144000" cy="6858000"/>
          </a:xfrm>
          <a:prstGeom prst="rect">
            <a:avLst/>
          </a:prstGeom>
        </p:spPr>
      </p:pic>
      <p:sp>
        <p:nvSpPr>
          <p:cNvPr id="6" name="Содержимое 2"/>
          <p:cNvSpPr txBox="1">
            <a:spLocks/>
          </p:cNvSpPr>
          <p:nvPr/>
        </p:nvSpPr>
        <p:spPr>
          <a:xfrm>
            <a:off x="755576" y="332656"/>
            <a:ext cx="9289032" cy="6192688"/>
          </a:xfrm>
          <a:prstGeom prst="rect">
            <a:avLst/>
          </a:prstGeom>
        </p:spPr>
        <p:txBody>
          <a:bodyPr vert="horz" lIns="91436" tIns="45718" rIns="91436" bIns="45718" rtlCol="0">
            <a:noAutofit/>
          </a:bodyPr>
          <a:lstStyle/>
          <a:p>
            <a:pPr>
              <a:lnSpc>
                <a:spcPct val="90000"/>
              </a:lnSpc>
            </a:pPr>
            <a:endParaRPr lang="ru-RU" sz="4800" b="1" spc="-150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ru-RU" sz="4800" b="1" spc="-15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Честь, поклоненье</a:t>
            </a:r>
          </a:p>
          <a:p>
            <a:pPr>
              <a:lnSpc>
                <a:spcPct val="150000"/>
              </a:lnSpc>
            </a:pPr>
            <a:r>
              <a:rPr lang="ru-RU" sz="4800" b="1" spc="-15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 славу вовек </a:t>
            </a:r>
          </a:p>
          <a:p>
            <a:pPr>
              <a:lnSpc>
                <a:spcPct val="150000"/>
              </a:lnSpc>
            </a:pPr>
            <a:r>
              <a:rPr lang="ru-RU" sz="4800" b="1" spc="-15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Богу Творцу </a:t>
            </a:r>
          </a:p>
          <a:p>
            <a:pPr>
              <a:lnSpc>
                <a:spcPct val="150000"/>
              </a:lnSpc>
            </a:pPr>
            <a:r>
              <a:rPr lang="ru-RU" sz="4800" b="1" spc="-15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Да воздаст человек!</a:t>
            </a:r>
          </a:p>
        </p:txBody>
      </p:sp>
    </p:spTree>
    <p:extLst>
      <p:ext uri="{BB962C8B-B14F-4D97-AF65-F5344CB8AC3E}">
        <p14:creationId xmlns:p14="http://schemas.microsoft.com/office/powerpoint/2010/main" val="35842091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EST.jp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76" b="2671"/>
          <a:stretch/>
        </p:blipFill>
        <p:spPr>
          <a:xfrm flipH="1">
            <a:off x="36512" y="0"/>
            <a:ext cx="9144000" cy="6858000"/>
          </a:xfrm>
          <a:prstGeom prst="rect">
            <a:avLst/>
          </a:prstGeom>
        </p:spPr>
      </p:pic>
      <p:sp>
        <p:nvSpPr>
          <p:cNvPr id="6" name="Содержимое 2"/>
          <p:cNvSpPr txBox="1">
            <a:spLocks/>
          </p:cNvSpPr>
          <p:nvPr/>
        </p:nvSpPr>
        <p:spPr>
          <a:xfrm>
            <a:off x="36512" y="332656"/>
            <a:ext cx="9289032" cy="6192688"/>
          </a:xfrm>
          <a:prstGeom prst="rect">
            <a:avLst/>
          </a:prstGeom>
        </p:spPr>
        <p:txBody>
          <a:bodyPr vert="horz" lIns="91436" tIns="45718" rIns="91436" bIns="45718" rtlCol="0">
            <a:noAutofit/>
          </a:bodyPr>
          <a:lstStyle/>
          <a:p>
            <a:pPr>
              <a:lnSpc>
                <a:spcPct val="90000"/>
              </a:lnSpc>
            </a:pPr>
            <a:r>
              <a:rPr lang="ru-RU" sz="4800" b="1" spc="-15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Чудный, святой день, </a:t>
            </a:r>
          </a:p>
          <a:p>
            <a:pPr>
              <a:lnSpc>
                <a:spcPct val="90000"/>
              </a:lnSpc>
            </a:pPr>
            <a:endParaRPr lang="ru-RU" sz="4800" b="1" spc="-150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90000"/>
              </a:lnSpc>
            </a:pPr>
            <a:r>
              <a:rPr lang="ru-RU" sz="4800" b="1" spc="-15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	Отрадный покой,</a:t>
            </a:r>
          </a:p>
          <a:p>
            <a:pPr>
              <a:lnSpc>
                <a:spcPct val="90000"/>
              </a:lnSpc>
            </a:pPr>
            <a:endParaRPr lang="ru-RU" sz="4800" b="1" spc="-150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90000"/>
              </a:lnSpc>
            </a:pPr>
            <a:r>
              <a:rPr lang="ru-RU" sz="4800" b="1" spc="-15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	Веянье рая приносишь</a:t>
            </a:r>
          </a:p>
          <a:p>
            <a:pPr>
              <a:lnSpc>
                <a:spcPct val="90000"/>
              </a:lnSpc>
            </a:pPr>
            <a:r>
              <a:rPr lang="ru-RU" sz="4800" b="1" spc="-15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>
              <a:lnSpc>
                <a:spcPct val="90000"/>
              </a:lnSpc>
            </a:pPr>
            <a:r>
              <a:rPr lang="ru-RU" sz="4800" b="1" spc="-15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	С собой.</a:t>
            </a:r>
          </a:p>
        </p:txBody>
      </p:sp>
    </p:spTree>
    <p:extLst>
      <p:ext uri="{BB962C8B-B14F-4D97-AF65-F5344CB8AC3E}">
        <p14:creationId xmlns:p14="http://schemas.microsoft.com/office/powerpoint/2010/main" val="422591173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EST.jp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76" b="2671"/>
          <a:stretch/>
        </p:blipFill>
        <p:spPr>
          <a:xfrm flipH="1">
            <a:off x="36512" y="0"/>
            <a:ext cx="9144000" cy="6858000"/>
          </a:xfrm>
          <a:prstGeom prst="rect">
            <a:avLst/>
          </a:prstGeom>
        </p:spPr>
      </p:pic>
      <p:sp>
        <p:nvSpPr>
          <p:cNvPr id="6" name="Содержимое 2"/>
          <p:cNvSpPr txBox="1">
            <a:spLocks/>
          </p:cNvSpPr>
          <p:nvPr/>
        </p:nvSpPr>
        <p:spPr>
          <a:xfrm>
            <a:off x="611560" y="836712"/>
            <a:ext cx="9289032" cy="6192688"/>
          </a:xfrm>
          <a:prstGeom prst="rect">
            <a:avLst/>
          </a:prstGeom>
        </p:spPr>
        <p:txBody>
          <a:bodyPr vert="horz" lIns="91436" tIns="45718" rIns="91436" bIns="45718" rtlCol="0">
            <a:noAutofit/>
          </a:bodyPr>
          <a:lstStyle/>
          <a:p>
            <a:pPr>
              <a:lnSpc>
                <a:spcPct val="90000"/>
              </a:lnSpc>
            </a:pPr>
            <a:r>
              <a:rPr lang="ru-RU" sz="4800" b="1" spc="-15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Здесь мы собрались пред</a:t>
            </a:r>
          </a:p>
          <a:p>
            <a:pPr>
              <a:lnSpc>
                <a:spcPct val="90000"/>
              </a:lnSpc>
            </a:pPr>
            <a:endParaRPr lang="ru-RU" sz="4800" b="1" spc="-150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90000"/>
              </a:lnSpc>
            </a:pPr>
            <a:r>
              <a:rPr lang="ru-RU" sz="4800" b="1" spc="-15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Божьим лицом</a:t>
            </a:r>
          </a:p>
          <a:p>
            <a:pPr>
              <a:lnSpc>
                <a:spcPct val="90000"/>
              </a:lnSpc>
            </a:pPr>
            <a:endParaRPr lang="ru-RU" sz="4800" b="1" spc="-150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90000"/>
              </a:lnSpc>
            </a:pPr>
            <a:r>
              <a:rPr lang="ru-RU" sz="4800" b="1" spc="-15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день, освященный</a:t>
            </a:r>
          </a:p>
          <a:p>
            <a:pPr>
              <a:lnSpc>
                <a:spcPct val="90000"/>
              </a:lnSpc>
            </a:pPr>
            <a:endParaRPr lang="ru-RU" sz="4800" b="1" spc="-150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90000"/>
              </a:lnSpc>
            </a:pPr>
            <a:r>
              <a:rPr lang="ru-RU" sz="4800" b="1" spc="-15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Всесильным Творцом.</a:t>
            </a:r>
          </a:p>
        </p:txBody>
      </p:sp>
    </p:spTree>
    <p:extLst>
      <p:ext uri="{BB962C8B-B14F-4D97-AF65-F5344CB8AC3E}">
        <p14:creationId xmlns:p14="http://schemas.microsoft.com/office/powerpoint/2010/main" val="338165080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EST.jp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76" b="2671"/>
          <a:stretch/>
        </p:blipFill>
        <p:spPr>
          <a:xfrm flipH="1">
            <a:off x="36512" y="0"/>
            <a:ext cx="9144000" cy="6858000"/>
          </a:xfrm>
          <a:prstGeom prst="rect">
            <a:avLst/>
          </a:prstGeom>
        </p:spPr>
      </p:pic>
      <p:sp>
        <p:nvSpPr>
          <p:cNvPr id="6" name="Содержимое 2"/>
          <p:cNvSpPr txBox="1">
            <a:spLocks/>
          </p:cNvSpPr>
          <p:nvPr/>
        </p:nvSpPr>
        <p:spPr>
          <a:xfrm>
            <a:off x="755576" y="332656"/>
            <a:ext cx="9289032" cy="6192688"/>
          </a:xfrm>
          <a:prstGeom prst="rect">
            <a:avLst/>
          </a:prstGeom>
        </p:spPr>
        <p:txBody>
          <a:bodyPr vert="horz" lIns="91436" tIns="45718" rIns="91436" bIns="45718" rtlCol="0">
            <a:noAutofit/>
          </a:bodyPr>
          <a:lstStyle/>
          <a:p>
            <a:pPr>
              <a:lnSpc>
                <a:spcPct val="90000"/>
              </a:lnSpc>
            </a:pPr>
            <a:r>
              <a:rPr lang="ru-RU" sz="4000" spc="-15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Припев:</a:t>
            </a:r>
          </a:p>
          <a:p>
            <a:pPr>
              <a:lnSpc>
                <a:spcPct val="90000"/>
              </a:lnSpc>
            </a:pPr>
            <a:endParaRPr lang="ru-RU" sz="4800" b="1" spc="-150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90000"/>
              </a:lnSpc>
            </a:pPr>
            <a:r>
              <a:rPr lang="ru-RU" sz="4800" b="1" spc="-15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Чудный, святой день,</a:t>
            </a:r>
          </a:p>
          <a:p>
            <a:pPr>
              <a:lnSpc>
                <a:spcPct val="90000"/>
              </a:lnSpc>
            </a:pPr>
            <a:endParaRPr lang="ru-RU" sz="4800" b="1" spc="-150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90000"/>
              </a:lnSpc>
            </a:pPr>
            <a:r>
              <a:rPr lang="ru-RU" sz="4800" b="1" spc="-15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Отрадный покой,</a:t>
            </a:r>
          </a:p>
          <a:p>
            <a:pPr>
              <a:lnSpc>
                <a:spcPct val="90000"/>
              </a:lnSpc>
            </a:pPr>
            <a:endParaRPr lang="ru-RU" sz="4800" b="1" spc="-150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90000"/>
              </a:lnSpc>
            </a:pPr>
            <a:r>
              <a:rPr lang="ru-RU" sz="4800" b="1" spc="-15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День благодатный, </a:t>
            </a:r>
          </a:p>
          <a:p>
            <a:pPr>
              <a:lnSpc>
                <a:spcPct val="90000"/>
              </a:lnSpc>
            </a:pPr>
            <a:endParaRPr lang="ru-RU" sz="4800" b="1" spc="-150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90000"/>
              </a:lnSpc>
            </a:pPr>
            <a:r>
              <a:rPr lang="ru-RU" sz="4800" b="1" spc="-15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Привет всей душой,</a:t>
            </a:r>
          </a:p>
        </p:txBody>
      </p:sp>
    </p:spTree>
    <p:extLst>
      <p:ext uri="{BB962C8B-B14F-4D97-AF65-F5344CB8AC3E}">
        <p14:creationId xmlns:p14="http://schemas.microsoft.com/office/powerpoint/2010/main" val="75997228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EST.jp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76" b="2671"/>
          <a:stretch/>
        </p:blipFill>
        <p:spPr>
          <a:xfrm flipH="1">
            <a:off x="36512" y="0"/>
            <a:ext cx="9144000" cy="6858000"/>
          </a:xfrm>
          <a:prstGeom prst="rect">
            <a:avLst/>
          </a:prstGeom>
        </p:spPr>
      </p:pic>
      <p:sp>
        <p:nvSpPr>
          <p:cNvPr id="6" name="Содержимое 2"/>
          <p:cNvSpPr txBox="1">
            <a:spLocks/>
          </p:cNvSpPr>
          <p:nvPr/>
        </p:nvSpPr>
        <p:spPr>
          <a:xfrm>
            <a:off x="755576" y="332656"/>
            <a:ext cx="9289032" cy="6192688"/>
          </a:xfrm>
          <a:prstGeom prst="rect">
            <a:avLst/>
          </a:prstGeom>
        </p:spPr>
        <p:txBody>
          <a:bodyPr vert="horz" lIns="91436" tIns="45718" rIns="91436" bIns="45718" rtlCol="0">
            <a:noAutofit/>
          </a:bodyPr>
          <a:lstStyle/>
          <a:p>
            <a:pPr>
              <a:lnSpc>
                <a:spcPct val="90000"/>
              </a:lnSpc>
            </a:pPr>
            <a:endParaRPr lang="ru-RU" sz="4800" b="1" spc="-150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ru-RU" sz="4800" b="1" spc="-15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Честь, поклоненье</a:t>
            </a:r>
          </a:p>
          <a:p>
            <a:pPr>
              <a:lnSpc>
                <a:spcPct val="150000"/>
              </a:lnSpc>
            </a:pPr>
            <a:r>
              <a:rPr lang="ru-RU" sz="4800" b="1" spc="-15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 славу вовек </a:t>
            </a:r>
          </a:p>
          <a:p>
            <a:pPr>
              <a:lnSpc>
                <a:spcPct val="150000"/>
              </a:lnSpc>
            </a:pPr>
            <a:r>
              <a:rPr lang="ru-RU" sz="4800" b="1" spc="-15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Богу Творцу </a:t>
            </a:r>
          </a:p>
          <a:p>
            <a:pPr>
              <a:lnSpc>
                <a:spcPct val="150000"/>
              </a:lnSpc>
            </a:pPr>
            <a:r>
              <a:rPr lang="ru-RU" sz="4800" b="1" spc="-15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Да воздаст человек!</a:t>
            </a:r>
          </a:p>
        </p:txBody>
      </p:sp>
    </p:spTree>
    <p:extLst>
      <p:ext uri="{BB962C8B-B14F-4D97-AF65-F5344CB8AC3E}">
        <p14:creationId xmlns:p14="http://schemas.microsoft.com/office/powerpoint/2010/main" val="213946950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EST.jp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76" b="2671"/>
          <a:stretch/>
        </p:blipFill>
        <p:spPr>
          <a:xfrm flipH="1">
            <a:off x="36512" y="0"/>
            <a:ext cx="9144000" cy="6858000"/>
          </a:xfrm>
          <a:prstGeom prst="rect">
            <a:avLst/>
          </a:prstGeom>
        </p:spPr>
      </p:pic>
      <p:sp>
        <p:nvSpPr>
          <p:cNvPr id="6" name="Содержимое 2"/>
          <p:cNvSpPr txBox="1">
            <a:spLocks/>
          </p:cNvSpPr>
          <p:nvPr/>
        </p:nvSpPr>
        <p:spPr>
          <a:xfrm>
            <a:off x="611560" y="836712"/>
            <a:ext cx="9289032" cy="6192688"/>
          </a:xfrm>
          <a:prstGeom prst="rect">
            <a:avLst/>
          </a:prstGeom>
        </p:spPr>
        <p:txBody>
          <a:bodyPr vert="horz" lIns="91436" tIns="45718" rIns="91436" bIns="45718" rtlCol="0">
            <a:noAutofit/>
          </a:bodyPr>
          <a:lstStyle/>
          <a:p>
            <a:pPr>
              <a:lnSpc>
                <a:spcPct val="90000"/>
              </a:lnSpc>
            </a:pPr>
            <a:r>
              <a:rPr lang="ru-RU" sz="4800" b="1" spc="-15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Чудный, святой день, </a:t>
            </a:r>
          </a:p>
          <a:p>
            <a:pPr>
              <a:lnSpc>
                <a:spcPct val="90000"/>
              </a:lnSpc>
            </a:pPr>
            <a:endParaRPr lang="ru-RU" sz="4800" b="1" spc="-150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90000"/>
              </a:lnSpc>
            </a:pPr>
            <a:r>
              <a:rPr lang="ru-RU" sz="4800" b="1" spc="-15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Покой от работ,</a:t>
            </a:r>
          </a:p>
          <a:p>
            <a:pPr>
              <a:lnSpc>
                <a:spcPct val="90000"/>
              </a:lnSpc>
            </a:pPr>
            <a:endParaRPr lang="ru-RU" sz="4800" b="1" spc="-150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90000"/>
              </a:lnSpc>
            </a:pPr>
            <a:r>
              <a:rPr lang="ru-RU" sz="4800" b="1" spc="-15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Отдых отрадный </a:t>
            </a:r>
          </a:p>
          <a:p>
            <a:pPr>
              <a:lnSpc>
                <a:spcPct val="90000"/>
              </a:lnSpc>
            </a:pPr>
            <a:endParaRPr lang="ru-RU" sz="4800" b="1" spc="-150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90000"/>
              </a:lnSpc>
            </a:pPr>
            <a:r>
              <a:rPr lang="ru-RU" sz="4800" b="1" spc="-15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От тяжких забот.</a:t>
            </a:r>
          </a:p>
        </p:txBody>
      </p:sp>
    </p:spTree>
    <p:extLst>
      <p:ext uri="{BB962C8B-B14F-4D97-AF65-F5344CB8AC3E}">
        <p14:creationId xmlns:p14="http://schemas.microsoft.com/office/powerpoint/2010/main" val="104833610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EST.jp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76" b="2671"/>
          <a:stretch/>
        </p:blipFill>
        <p:spPr>
          <a:xfrm flipH="1">
            <a:off x="36512" y="0"/>
            <a:ext cx="9144000" cy="6858000"/>
          </a:xfrm>
          <a:prstGeom prst="rect">
            <a:avLst/>
          </a:prstGeom>
        </p:spPr>
      </p:pic>
      <p:sp>
        <p:nvSpPr>
          <p:cNvPr id="6" name="Содержимое 2"/>
          <p:cNvSpPr txBox="1">
            <a:spLocks/>
          </p:cNvSpPr>
          <p:nvPr/>
        </p:nvSpPr>
        <p:spPr>
          <a:xfrm>
            <a:off x="611560" y="836712"/>
            <a:ext cx="9289032" cy="6192688"/>
          </a:xfrm>
          <a:prstGeom prst="rect">
            <a:avLst/>
          </a:prstGeom>
        </p:spPr>
        <p:txBody>
          <a:bodyPr vert="horz" lIns="91436" tIns="45718" rIns="91436" bIns="45718" rtlCol="0">
            <a:noAutofit/>
          </a:bodyPr>
          <a:lstStyle/>
          <a:p>
            <a:pPr>
              <a:lnSpc>
                <a:spcPct val="90000"/>
              </a:lnSpc>
            </a:pPr>
            <a:r>
              <a:rPr lang="ru-RU" sz="4800" b="1" spc="-15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Словом Господним </a:t>
            </a:r>
          </a:p>
          <a:p>
            <a:pPr>
              <a:lnSpc>
                <a:spcPct val="90000"/>
              </a:lnSpc>
            </a:pPr>
            <a:endParaRPr lang="ru-RU" sz="4800" b="1" spc="-150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90000"/>
              </a:lnSpc>
            </a:pPr>
            <a:r>
              <a:rPr lang="ru-RU" sz="4800" b="1" spc="-15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Крепиться должна,</a:t>
            </a:r>
          </a:p>
          <a:p>
            <a:pPr>
              <a:lnSpc>
                <a:spcPct val="90000"/>
              </a:lnSpc>
            </a:pPr>
            <a:endParaRPr lang="ru-RU" sz="4800" b="1" spc="-150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90000"/>
              </a:lnSpc>
            </a:pPr>
            <a:r>
              <a:rPr lang="ru-RU" sz="4800" b="1" spc="-15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Пищей духовной </a:t>
            </a:r>
          </a:p>
          <a:p>
            <a:pPr>
              <a:lnSpc>
                <a:spcPct val="90000"/>
              </a:lnSpc>
            </a:pPr>
            <a:endParaRPr lang="ru-RU" sz="4800" b="1" spc="-150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90000"/>
              </a:lnSpc>
            </a:pPr>
            <a:r>
              <a:rPr lang="ru-RU" sz="4800" b="1" spc="-15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Питаться душа.</a:t>
            </a:r>
          </a:p>
        </p:txBody>
      </p:sp>
    </p:spTree>
    <p:extLst>
      <p:ext uri="{BB962C8B-B14F-4D97-AF65-F5344CB8AC3E}">
        <p14:creationId xmlns:p14="http://schemas.microsoft.com/office/powerpoint/2010/main" val="71354864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EST.jp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76" b="2671"/>
          <a:stretch/>
        </p:blipFill>
        <p:spPr>
          <a:xfrm flipH="1">
            <a:off x="36512" y="0"/>
            <a:ext cx="9144000" cy="6858000"/>
          </a:xfrm>
          <a:prstGeom prst="rect">
            <a:avLst/>
          </a:prstGeom>
        </p:spPr>
      </p:pic>
      <p:sp>
        <p:nvSpPr>
          <p:cNvPr id="6" name="Содержимое 2"/>
          <p:cNvSpPr txBox="1">
            <a:spLocks/>
          </p:cNvSpPr>
          <p:nvPr/>
        </p:nvSpPr>
        <p:spPr>
          <a:xfrm>
            <a:off x="755576" y="332656"/>
            <a:ext cx="9289032" cy="6192688"/>
          </a:xfrm>
          <a:prstGeom prst="rect">
            <a:avLst/>
          </a:prstGeom>
        </p:spPr>
        <p:txBody>
          <a:bodyPr vert="horz" lIns="91436" tIns="45718" rIns="91436" bIns="45718" rtlCol="0">
            <a:noAutofit/>
          </a:bodyPr>
          <a:lstStyle/>
          <a:p>
            <a:pPr>
              <a:lnSpc>
                <a:spcPct val="90000"/>
              </a:lnSpc>
            </a:pPr>
            <a:r>
              <a:rPr lang="ru-RU" sz="4000" spc="-15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Припев:</a:t>
            </a:r>
          </a:p>
          <a:p>
            <a:pPr>
              <a:lnSpc>
                <a:spcPct val="90000"/>
              </a:lnSpc>
            </a:pPr>
            <a:endParaRPr lang="ru-RU" sz="4800" b="1" spc="-150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90000"/>
              </a:lnSpc>
            </a:pPr>
            <a:r>
              <a:rPr lang="ru-RU" sz="4800" b="1" spc="-15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Чудный, святой день,</a:t>
            </a:r>
          </a:p>
          <a:p>
            <a:pPr>
              <a:lnSpc>
                <a:spcPct val="90000"/>
              </a:lnSpc>
            </a:pPr>
            <a:endParaRPr lang="ru-RU" sz="4800" b="1" spc="-150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90000"/>
              </a:lnSpc>
            </a:pPr>
            <a:r>
              <a:rPr lang="ru-RU" sz="4800" b="1" spc="-15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Отрадный покой,</a:t>
            </a:r>
          </a:p>
          <a:p>
            <a:pPr>
              <a:lnSpc>
                <a:spcPct val="90000"/>
              </a:lnSpc>
            </a:pPr>
            <a:endParaRPr lang="ru-RU" sz="4800" b="1" spc="-150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90000"/>
              </a:lnSpc>
            </a:pPr>
            <a:r>
              <a:rPr lang="ru-RU" sz="4800" b="1" spc="-15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День благодатный, </a:t>
            </a:r>
          </a:p>
          <a:p>
            <a:pPr>
              <a:lnSpc>
                <a:spcPct val="90000"/>
              </a:lnSpc>
            </a:pPr>
            <a:endParaRPr lang="ru-RU" sz="4800" b="1" spc="-150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90000"/>
              </a:lnSpc>
            </a:pPr>
            <a:r>
              <a:rPr lang="ru-RU" sz="4800" b="1" spc="-15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Привет всей душой,</a:t>
            </a:r>
          </a:p>
        </p:txBody>
      </p:sp>
    </p:spTree>
    <p:extLst>
      <p:ext uri="{BB962C8B-B14F-4D97-AF65-F5344CB8AC3E}">
        <p14:creationId xmlns:p14="http://schemas.microsoft.com/office/powerpoint/2010/main" val="121822835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EST.jp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76" b="2671"/>
          <a:stretch/>
        </p:blipFill>
        <p:spPr>
          <a:xfrm flipH="1">
            <a:off x="36512" y="0"/>
            <a:ext cx="9144000" cy="6858000"/>
          </a:xfrm>
          <a:prstGeom prst="rect">
            <a:avLst/>
          </a:prstGeom>
        </p:spPr>
      </p:pic>
      <p:sp>
        <p:nvSpPr>
          <p:cNvPr id="6" name="Содержимое 2"/>
          <p:cNvSpPr txBox="1">
            <a:spLocks/>
          </p:cNvSpPr>
          <p:nvPr/>
        </p:nvSpPr>
        <p:spPr>
          <a:xfrm>
            <a:off x="755576" y="332656"/>
            <a:ext cx="9289032" cy="6192688"/>
          </a:xfrm>
          <a:prstGeom prst="rect">
            <a:avLst/>
          </a:prstGeom>
        </p:spPr>
        <p:txBody>
          <a:bodyPr vert="horz" lIns="91436" tIns="45718" rIns="91436" bIns="45718" rtlCol="0">
            <a:noAutofit/>
          </a:bodyPr>
          <a:lstStyle/>
          <a:p>
            <a:pPr>
              <a:lnSpc>
                <a:spcPct val="90000"/>
              </a:lnSpc>
            </a:pPr>
            <a:endParaRPr lang="ru-RU" sz="4800" b="1" spc="-150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ru-RU" sz="4800" b="1" spc="-15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Честь, поклоненье</a:t>
            </a:r>
          </a:p>
          <a:p>
            <a:pPr>
              <a:lnSpc>
                <a:spcPct val="150000"/>
              </a:lnSpc>
            </a:pPr>
            <a:r>
              <a:rPr lang="ru-RU" sz="4800" b="1" spc="-15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 славу вовек </a:t>
            </a:r>
          </a:p>
          <a:p>
            <a:pPr>
              <a:lnSpc>
                <a:spcPct val="150000"/>
              </a:lnSpc>
            </a:pPr>
            <a:r>
              <a:rPr lang="ru-RU" sz="4800" b="1" spc="-15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Богу Творцу </a:t>
            </a:r>
          </a:p>
          <a:p>
            <a:pPr>
              <a:lnSpc>
                <a:spcPct val="150000"/>
              </a:lnSpc>
            </a:pPr>
            <a:r>
              <a:rPr lang="ru-RU" sz="4800" b="1" spc="-15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Да воздаст человек!</a:t>
            </a:r>
          </a:p>
        </p:txBody>
      </p:sp>
    </p:spTree>
    <p:extLst>
      <p:ext uri="{BB962C8B-B14F-4D97-AF65-F5344CB8AC3E}">
        <p14:creationId xmlns:p14="http://schemas.microsoft.com/office/powerpoint/2010/main" val="2166387155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Custom 1">
      <a:dk1>
        <a:srgbClr val="AE5D35"/>
      </a:dk1>
      <a:lt1>
        <a:sysClr val="window" lastClr="FFFFFF"/>
      </a:lt1>
      <a:dk2>
        <a:srgbClr val="465466"/>
      </a:dk2>
      <a:lt2>
        <a:srgbClr val="BBD7F8"/>
      </a:lt2>
      <a:accent1>
        <a:srgbClr val="80B606"/>
      </a:accent1>
      <a:accent2>
        <a:srgbClr val="E29F1D"/>
      </a:accent2>
      <a:accent3>
        <a:srgbClr val="2397E2"/>
      </a:accent3>
      <a:accent4>
        <a:srgbClr val="35ACA2"/>
      </a:accent4>
      <a:accent5>
        <a:srgbClr val="5430BB"/>
      </a:accent5>
      <a:accent6>
        <a:srgbClr val="8D34E0"/>
      </a:accent6>
      <a:hlink>
        <a:srgbClr val="00B0F0"/>
      </a:hlink>
      <a:folHlink>
        <a:srgbClr val="0070C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Breeze.thmx</Template>
  <TotalTime>8449</TotalTime>
  <Words>234</Words>
  <Application>Microsoft Macintosh PowerPoint</Application>
  <PresentationFormat>Экран (4:3)</PresentationFormat>
  <Paragraphs>114</Paragraphs>
  <Slides>17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20" baseType="lpstr">
      <vt:lpstr>Arial</vt:lpstr>
      <vt:lpstr>Calibri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Hewlett-Packard Company</Company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Julia Lisovaya</dc:creator>
  <cp:lastModifiedBy>Natalia Kozakova</cp:lastModifiedBy>
  <cp:revision>233</cp:revision>
  <dcterms:created xsi:type="dcterms:W3CDTF">2016-09-02T12:17:38Z</dcterms:created>
  <dcterms:modified xsi:type="dcterms:W3CDTF">2020-10-22T15:10:45Z</dcterms:modified>
</cp:coreProperties>
</file>