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65" r:id="rId2"/>
    <p:sldId id="269" r:id="rId3"/>
    <p:sldId id="271" r:id="rId4"/>
    <p:sldId id="272" r:id="rId5"/>
    <p:sldId id="275" r:id="rId6"/>
    <p:sldId id="276" r:id="rId7"/>
    <p:sldId id="277" r:id="rId8"/>
    <p:sldId id="274" r:id="rId9"/>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6394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62618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7731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08046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6731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2307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7681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ru-RU" sz="6000" dirty="0">
                <a:solidFill>
                  <a:srgbClr val="02243A"/>
                </a:solidFill>
                <a:latin typeface="Arial" panose="020B0604020202020204" pitchFamily="34" charset="0"/>
                <a:cs typeface="Arial" panose="020B0604020202020204" pitchFamily="34" charset="0"/>
              </a:rPr>
              <a:t>Посети нас, Отче вечный</a:t>
            </a:r>
            <a:endParaRPr lang="en-US" sz="60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199650" y="55245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spc="-150" dirty="0">
                <a:solidFill>
                  <a:schemeClr val="tx2">
                    <a:lumMod val="50000"/>
                  </a:schemeClr>
                </a:solidFill>
                <a:latin typeface="Arial" panose="020B0604020202020204" pitchFamily="34" charset="0"/>
                <a:cs typeface="Arial" panose="020B0604020202020204" pitchFamily="34" charset="0"/>
              </a:rPr>
              <a:t>Посети нас, Отче вечный,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И любовью бесконечной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Ты сердца нам согрей,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Духа правды излей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192696" y="552450"/>
            <a:ext cx="8149260"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p:txBody>
      </p:sp>
    </p:spTree>
    <p:extLst>
      <p:ext uri="{BB962C8B-B14F-4D97-AF65-F5344CB8AC3E}">
        <p14:creationId xmlns:p14="http://schemas.microsoft.com/office/powerpoint/2010/main" val="198490121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25819"/>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75581" y="228785"/>
            <a:ext cx="9123793"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spc="-150" dirty="0">
                <a:solidFill>
                  <a:schemeClr val="tx2">
                    <a:lumMod val="50000"/>
                  </a:schemeClr>
                </a:solidFill>
                <a:latin typeface="Arial" panose="020B0604020202020204" pitchFamily="34" charset="0"/>
                <a:cs typeface="Arial" panose="020B0604020202020204" pitchFamily="34" charset="0"/>
              </a:rPr>
              <a:t>Ты сердца нам согрей,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Духа правды излей –</a:t>
            </a:r>
          </a:p>
          <a:p>
            <a:pPr algn="l"/>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853608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199650" y="55245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spc="-150" dirty="0">
                <a:solidFill>
                  <a:schemeClr val="tx2">
                    <a:lumMod val="50000"/>
                  </a:schemeClr>
                </a:solidFill>
                <a:latin typeface="Arial" panose="020B0604020202020204" pitchFamily="34" charset="0"/>
                <a:cs typeface="Arial" panose="020B0604020202020204" pitchFamily="34" charset="0"/>
              </a:rPr>
              <a:t>Посети нас, Отче вечный,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И любовью бесконечной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Ты сердца нам согрей,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Духа правды излей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539151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192696" y="552450"/>
            <a:ext cx="8149260"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p:txBody>
      </p:sp>
    </p:spTree>
    <p:extLst>
      <p:ext uri="{BB962C8B-B14F-4D97-AF65-F5344CB8AC3E}">
        <p14:creationId xmlns:p14="http://schemas.microsoft.com/office/powerpoint/2010/main" val="96300281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25819"/>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75581" y="228785"/>
            <a:ext cx="9123793"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spc="-150" dirty="0">
                <a:solidFill>
                  <a:schemeClr val="tx2">
                    <a:lumMod val="50000"/>
                  </a:schemeClr>
                </a:solidFill>
                <a:latin typeface="Arial" panose="020B0604020202020204" pitchFamily="34" charset="0"/>
                <a:cs typeface="Arial" panose="020B0604020202020204" pitchFamily="34" charset="0"/>
              </a:rPr>
              <a:t>Ты сердца нам согрей,</a:t>
            </a:r>
          </a:p>
          <a:p>
            <a:pPr algn="l"/>
            <a:r>
              <a:rPr lang="ru-RU" sz="4400" b="1" spc="-150" dirty="0">
                <a:solidFill>
                  <a:schemeClr val="tx2">
                    <a:lumMod val="50000"/>
                  </a:schemeClr>
                </a:solidFill>
                <a:latin typeface="Arial" panose="020B0604020202020204" pitchFamily="34" charset="0"/>
                <a:cs typeface="Arial" panose="020B0604020202020204" pitchFamily="34" charset="0"/>
              </a:rPr>
              <a:t>Духа правды излей –</a:t>
            </a:r>
          </a:p>
          <a:p>
            <a:pPr algn="l"/>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r>
              <a:rPr lang="ru-RU" sz="4400" b="1" spc="-150" dirty="0">
                <a:solidFill>
                  <a:schemeClr val="tx2">
                    <a:lumMod val="50000"/>
                  </a:schemeClr>
                </a:solidFill>
                <a:latin typeface="Arial" panose="020B0604020202020204" pitchFamily="34" charset="0"/>
                <a:cs typeface="Arial" panose="020B0604020202020204" pitchFamily="34" charset="0"/>
              </a:rPr>
              <a:t>Слышать мы хотим Тебя, Господь!</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348114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2070246"/>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Аминь!</a:t>
            </a:r>
          </a:p>
        </p:txBody>
      </p:sp>
    </p:spTree>
    <p:extLst>
      <p:ext uri="{BB962C8B-B14F-4D97-AF65-F5344CB8AC3E}">
        <p14:creationId xmlns:p14="http://schemas.microsoft.com/office/powerpoint/2010/main" val="1629042279"/>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1025</TotalTime>
  <Words>117</Words>
  <Application>Microsoft Macintosh PowerPoint</Application>
  <PresentationFormat>Экран (16:9)</PresentationFormat>
  <Paragraphs>24</Paragraphs>
  <Slides>8</Slides>
  <Notes>8</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8</vt:i4>
      </vt:variant>
    </vt:vector>
  </HeadingPairs>
  <TitlesOfParts>
    <vt:vector size="18"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84</cp:revision>
  <dcterms:modified xsi:type="dcterms:W3CDTF">2020-10-22T14:56:01Z</dcterms:modified>
</cp:coreProperties>
</file>