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65" r:id="rId2"/>
    <p:sldId id="269" r:id="rId3"/>
    <p:sldId id="279" r:id="rId4"/>
    <p:sldId id="280" r:id="rId5"/>
    <p:sldId id="281" r:id="rId6"/>
    <p:sldId id="282" r:id="rId7"/>
    <p:sldId id="283" r:id="rId8"/>
    <p:sldId id="285" r:id="rId9"/>
    <p:sldId id="286" r:id="rId10"/>
    <p:sldId id="288" r:id="rId11"/>
    <p:sldId id="289" r:id="rId12"/>
    <p:sldId id="295" r:id="rId13"/>
    <p:sldId id="292" r:id="rId14"/>
    <p:sldId id="296" r:id="rId1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409984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97290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258908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36600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14176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87692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551126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38430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99094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2300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00059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40519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348386" y="118784"/>
            <a:ext cx="644617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ru-RU" sz="5400" dirty="0">
                <a:solidFill>
                  <a:srgbClr val="02243A"/>
                </a:solidFill>
                <a:latin typeface="Arial" panose="020B0604020202020204" pitchFamily="34" charset="0"/>
                <a:cs typeface="Arial" panose="020B0604020202020204" pitchFamily="34" charset="0"/>
              </a:rPr>
              <a:t>Любвеобильный</a:t>
            </a:r>
            <a:r>
              <a:rPr lang="ru-RU" sz="8000" dirty="0">
                <a:solidFill>
                  <a:srgbClr val="02243A"/>
                </a:solidFill>
                <a:latin typeface="Arial" panose="020B0604020202020204" pitchFamily="34" charset="0"/>
                <a:cs typeface="Arial" panose="020B0604020202020204" pitchFamily="34" charset="0"/>
              </a:rPr>
              <a:t> </a:t>
            </a:r>
          </a:p>
          <a:p>
            <a:pPr marL="0" indent="0" algn="r">
              <a:buNone/>
            </a:pPr>
            <a:r>
              <a:rPr lang="ru-RU" sz="6000" dirty="0">
                <a:solidFill>
                  <a:srgbClr val="02243A"/>
                </a:solidFill>
                <a:latin typeface="Arial" panose="020B0604020202020204" pitchFamily="34" charset="0"/>
                <a:cs typeface="Arial" panose="020B0604020202020204" pitchFamily="34" charset="0"/>
              </a:rPr>
              <a:t>наш Отец</a:t>
            </a:r>
            <a:endParaRPr lang="en-US" sz="6000" dirty="0">
              <a:solidFill>
                <a:srgbClr val="02243A"/>
              </a:solidFill>
              <a:latin typeface="Arial" panose="020B0604020202020204" pitchFamily="34" charset="0"/>
              <a:cs typeface="Arial" panose="020B0604020202020204" pitchFamily="34"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45774" y="552450"/>
            <a:ext cx="9070990"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Чтоб мог в сей день Тебя хвалить</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На новом небе и земле.</a:t>
            </a:r>
          </a:p>
        </p:txBody>
      </p:sp>
    </p:spTree>
    <p:extLst>
      <p:ext uri="{BB962C8B-B14F-4D97-AF65-F5344CB8AC3E}">
        <p14:creationId xmlns:p14="http://schemas.microsoft.com/office/powerpoint/2010/main" val="341626365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78783" y="125813"/>
            <a:ext cx="9355548"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Закон Твой совершен во всем,</a:t>
            </a:r>
          </a:p>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Открыл Ты Свой Характер в нем.</a:t>
            </a:r>
          </a:p>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И к нам Твою любовь лишь в нем</a:t>
            </a:r>
          </a:p>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Мы видим всюду и во всем.</a:t>
            </a:r>
          </a:p>
          <a:p>
            <a:pPr algn="l">
              <a:lnSpc>
                <a:spcPct val="15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7911497"/>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52279" y="512693"/>
            <a:ext cx="9355548"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И к нам Твою любовь лишь в нем</a:t>
            </a:r>
          </a:p>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Мы видим всюду и во всем.</a:t>
            </a:r>
          </a:p>
          <a:p>
            <a:pPr algn="l">
              <a:lnSpc>
                <a:spcPct val="15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439753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526765" y="124110"/>
            <a:ext cx="819316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200" b="1" spc="-150" dirty="0">
                <a:solidFill>
                  <a:schemeClr val="tx2">
                    <a:lumMod val="50000"/>
                  </a:schemeClr>
                </a:solidFill>
                <a:latin typeface="Arial" panose="020B0604020202020204" pitchFamily="34" charset="0"/>
                <a:cs typeface="Arial" panose="020B0604020202020204" pitchFamily="34" charset="0"/>
              </a:rPr>
              <a:t>Теперь желанье в нас одно:</a:t>
            </a:r>
          </a:p>
          <a:p>
            <a:pPr algn="l">
              <a:lnSpc>
                <a:spcPct val="150000"/>
              </a:lnSpc>
            </a:pPr>
            <a:r>
              <a:rPr lang="ru-RU" sz="4200" b="1" spc="-150" dirty="0">
                <a:solidFill>
                  <a:schemeClr val="tx2">
                    <a:lumMod val="50000"/>
                  </a:schemeClr>
                </a:solidFill>
                <a:latin typeface="Arial" panose="020B0604020202020204" pitchFamily="34" charset="0"/>
                <a:cs typeface="Arial" panose="020B0604020202020204" pitchFamily="34" charset="0"/>
              </a:rPr>
              <a:t>Лишь славить Имя ввек Твое,</a:t>
            </a:r>
          </a:p>
          <a:p>
            <a:pPr algn="l">
              <a:lnSpc>
                <a:spcPct val="150000"/>
              </a:lnSpc>
            </a:pPr>
            <a:r>
              <a:rPr lang="ru-RU" sz="4200" b="1" spc="-150" dirty="0">
                <a:solidFill>
                  <a:schemeClr val="tx2">
                    <a:lumMod val="50000"/>
                  </a:schemeClr>
                </a:solidFill>
                <a:latin typeface="Arial" panose="020B0604020202020204" pitchFamily="34" charset="0"/>
                <a:cs typeface="Arial" panose="020B0604020202020204" pitchFamily="34" charset="0"/>
              </a:rPr>
              <a:t>Хранить святой Закон Творца</a:t>
            </a:r>
          </a:p>
          <a:p>
            <a:pPr algn="l">
              <a:lnSpc>
                <a:spcPct val="150000"/>
              </a:lnSpc>
            </a:pPr>
            <a:r>
              <a:rPr lang="ru-RU" sz="4200" b="1" spc="-150" dirty="0">
                <a:solidFill>
                  <a:schemeClr val="tx2">
                    <a:lumMod val="50000"/>
                  </a:schemeClr>
                </a:solidFill>
                <a:latin typeface="Arial" panose="020B0604020202020204" pitchFamily="34" charset="0"/>
                <a:cs typeface="Arial" panose="020B0604020202020204" pitchFamily="34" charset="0"/>
              </a:rPr>
              <a:t>И верным быть здесь до конца.</a:t>
            </a:r>
          </a:p>
          <a:p>
            <a:pPr algn="l">
              <a:lnSpc>
                <a:spcPct val="15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92329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79279" y="322893"/>
            <a:ext cx="819316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Хранить святой Закон Творца</a:t>
            </a:r>
          </a:p>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И верным быть здесь до конца.</a:t>
            </a:r>
          </a:p>
          <a:p>
            <a:pPr algn="l">
              <a:lnSpc>
                <a:spcPct val="15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887414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44556" y="134271"/>
            <a:ext cx="8304881"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Любвеобильный Наш Отец,</a:t>
            </a:r>
          </a:p>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Весь мир живет Тобой, Творец.</a:t>
            </a:r>
          </a:p>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Ты все премудро так создал</a:t>
            </a:r>
          </a:p>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И всем Закон святой Свой дал. </a:t>
            </a:r>
          </a:p>
          <a:p>
            <a:pPr algn="l">
              <a:lnSpc>
                <a:spcPct val="15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88122" y="552450"/>
            <a:ext cx="8463503"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Ты все премудро так создал</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И всем Закон святой Свой дал. </a:t>
            </a:r>
          </a:p>
        </p:txBody>
      </p:sp>
    </p:spTree>
    <p:extLst>
      <p:ext uri="{BB962C8B-B14F-4D97-AF65-F5344CB8AC3E}">
        <p14:creationId xmlns:p14="http://schemas.microsoft.com/office/powerpoint/2010/main" val="376634278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04799" y="317559"/>
            <a:ext cx="8666094"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 шесть дней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Ты мир Великий наш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Так славно, чудно сотворил,</a:t>
            </a:r>
          </a:p>
        </p:txBody>
      </p:sp>
    </p:spTree>
    <p:extLst>
      <p:ext uri="{BB962C8B-B14F-4D97-AF65-F5344CB8AC3E}">
        <p14:creationId xmlns:p14="http://schemas.microsoft.com/office/powerpoint/2010/main" val="136429662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533752" y="346305"/>
            <a:ext cx="8149260"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А в день седьмой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Субботний Сам</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От всех творенья дел почил.</a:t>
            </a:r>
          </a:p>
        </p:txBody>
      </p:sp>
    </p:spTree>
    <p:extLst>
      <p:ext uri="{BB962C8B-B14F-4D97-AF65-F5344CB8AC3E}">
        <p14:creationId xmlns:p14="http://schemas.microsoft.com/office/powerpoint/2010/main" val="20524336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540378" y="387812"/>
            <a:ext cx="8136008"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А в день седьмой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Субботний Сам</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От всех творенья дел почил.</a:t>
            </a:r>
          </a:p>
        </p:txBody>
      </p:sp>
    </p:spTree>
    <p:extLst>
      <p:ext uri="{BB962C8B-B14F-4D97-AF65-F5344CB8AC3E}">
        <p14:creationId xmlns:p14="http://schemas.microsoft.com/office/powerpoint/2010/main" val="296100166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3303" y="94516"/>
            <a:ext cx="7523385" cy="4702773"/>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Субботу Ты Благословил,</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Навек ее Ты освятил:</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Всем повелел </a:t>
            </a:r>
            <a:r>
              <a:rPr lang="en-US" sz="4400" b="1" spc="-150" dirty="0">
                <a:solidFill>
                  <a:schemeClr val="tx2">
                    <a:lumMod val="50000"/>
                  </a:schemeClr>
                </a:solidFill>
                <a:latin typeface="Arial" panose="020B0604020202020204" pitchFamily="34" charset="0"/>
                <a:cs typeface="Arial" panose="020B0604020202020204" pitchFamily="34" charset="0"/>
              </a:rPr>
              <a:t>c</a:t>
            </a:r>
            <a:r>
              <a:rPr lang="ru-RU" sz="4400" b="1" spc="-150" dirty="0" err="1">
                <a:solidFill>
                  <a:schemeClr val="tx2">
                    <a:lumMod val="50000"/>
                  </a:schemeClr>
                </a:solidFill>
                <a:latin typeface="Arial" panose="020B0604020202020204" pitchFamily="34" charset="0"/>
                <a:cs typeface="Arial" panose="020B0604020202020204" pitchFamily="34" charset="0"/>
              </a:rPr>
              <a:t>вятить</a:t>
            </a:r>
            <a:r>
              <a:rPr lang="ru-RU" sz="4400" b="1" spc="-150" dirty="0">
                <a:solidFill>
                  <a:schemeClr val="tx2">
                    <a:lumMod val="50000"/>
                  </a:schemeClr>
                </a:solidFill>
                <a:latin typeface="Arial" panose="020B0604020202020204" pitchFamily="34" charset="0"/>
                <a:cs typeface="Arial" panose="020B0604020202020204" pitchFamily="34" charset="0"/>
              </a:rPr>
              <a:t> ее,</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Как память дела Своего. </a:t>
            </a:r>
          </a:p>
          <a:p>
            <a:pPr algn="l">
              <a:lnSpc>
                <a:spcPct val="15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433023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3303" y="227036"/>
            <a:ext cx="7523385" cy="2423399"/>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Всем повелел </a:t>
            </a:r>
            <a:r>
              <a:rPr lang="en-US" sz="4400" b="1" spc="-150" dirty="0">
                <a:solidFill>
                  <a:schemeClr val="tx2">
                    <a:lumMod val="50000"/>
                  </a:schemeClr>
                </a:solidFill>
                <a:latin typeface="Arial" panose="020B0604020202020204" pitchFamily="34" charset="0"/>
                <a:cs typeface="Arial" panose="020B0604020202020204" pitchFamily="34" charset="0"/>
              </a:rPr>
              <a:t>c</a:t>
            </a:r>
            <a:r>
              <a:rPr lang="ru-RU" sz="4400" b="1" spc="-150" dirty="0" err="1">
                <a:solidFill>
                  <a:schemeClr val="tx2">
                    <a:lumMod val="50000"/>
                  </a:schemeClr>
                </a:solidFill>
                <a:latin typeface="Arial" panose="020B0604020202020204" pitchFamily="34" charset="0"/>
                <a:cs typeface="Arial" panose="020B0604020202020204" pitchFamily="34" charset="0"/>
              </a:rPr>
              <a:t>вятить</a:t>
            </a:r>
            <a:r>
              <a:rPr lang="ru-RU" sz="4400" b="1" spc="-150" dirty="0">
                <a:solidFill>
                  <a:schemeClr val="tx2">
                    <a:lumMod val="50000"/>
                  </a:schemeClr>
                </a:solidFill>
                <a:latin typeface="Arial" panose="020B0604020202020204" pitchFamily="34" charset="0"/>
                <a:cs typeface="Arial" panose="020B0604020202020204" pitchFamily="34" charset="0"/>
              </a:rPr>
              <a:t> ее,</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Как память дела Своего. </a:t>
            </a:r>
          </a:p>
        </p:txBody>
      </p:sp>
    </p:spTree>
    <p:extLst>
      <p:ext uri="{BB962C8B-B14F-4D97-AF65-F5344CB8AC3E}">
        <p14:creationId xmlns:p14="http://schemas.microsoft.com/office/powerpoint/2010/main" val="127901873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95408" y="227036"/>
            <a:ext cx="8955096"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О, дай субботу </a:t>
            </a:r>
            <a:r>
              <a:rPr lang="en-US" sz="4300" b="1" spc="-150" dirty="0">
                <a:solidFill>
                  <a:schemeClr val="tx2">
                    <a:lumMod val="50000"/>
                  </a:schemeClr>
                </a:solidFill>
                <a:latin typeface="Arial" panose="020B0604020202020204" pitchFamily="34" charset="0"/>
                <a:cs typeface="Arial" panose="020B0604020202020204" pitchFamily="34" charset="0"/>
              </a:rPr>
              <a:t>c</a:t>
            </a:r>
            <a:r>
              <a:rPr lang="ru-RU" sz="4300" b="1" spc="-150" dirty="0" err="1">
                <a:solidFill>
                  <a:schemeClr val="tx2">
                    <a:lumMod val="50000"/>
                  </a:schemeClr>
                </a:solidFill>
                <a:latin typeface="Arial" panose="020B0604020202020204" pitchFamily="34" charset="0"/>
                <a:cs typeface="Arial" panose="020B0604020202020204" pitchFamily="34" charset="0"/>
              </a:rPr>
              <a:t>вято</a:t>
            </a:r>
            <a:r>
              <a:rPr lang="ru-RU" sz="4300" b="1" spc="-150" dirty="0">
                <a:solidFill>
                  <a:schemeClr val="tx2">
                    <a:lumMod val="50000"/>
                  </a:schemeClr>
                </a:solidFill>
                <a:latin typeface="Arial" panose="020B0604020202020204" pitchFamily="34" charset="0"/>
                <a:cs typeface="Arial" panose="020B0604020202020204" pitchFamily="34" charset="0"/>
              </a:rPr>
              <a:t> чтить,</a:t>
            </a:r>
          </a:p>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Чтоб мне сиять в греховной мгле,</a:t>
            </a:r>
          </a:p>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Чтоб мог в сей день Тебя хвалить</a:t>
            </a:r>
          </a:p>
          <a:p>
            <a:pPr algn="l">
              <a:lnSpc>
                <a:spcPct val="150000"/>
              </a:lnSpc>
            </a:pPr>
            <a:r>
              <a:rPr lang="ru-RU" sz="4300" b="1" spc="-150" dirty="0">
                <a:solidFill>
                  <a:schemeClr val="tx2">
                    <a:lumMod val="50000"/>
                  </a:schemeClr>
                </a:solidFill>
                <a:latin typeface="Arial" panose="020B0604020202020204" pitchFamily="34" charset="0"/>
                <a:cs typeface="Arial" panose="020B0604020202020204" pitchFamily="34" charset="0"/>
              </a:rPr>
              <a:t>На новом небе и земле.</a:t>
            </a:r>
          </a:p>
          <a:p>
            <a:pPr algn="l">
              <a:lnSpc>
                <a:spcPct val="15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150000"/>
              </a:lnSpc>
            </a:pP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1800210"/>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1048</TotalTime>
  <Words>224</Words>
  <Application>Microsoft Macintosh PowerPoint</Application>
  <PresentationFormat>Экран (16:9)</PresentationFormat>
  <Paragraphs>42</Paragraphs>
  <Slides>14</Slides>
  <Notes>14</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14</vt:i4>
      </vt:variant>
    </vt:vector>
  </HeadingPairs>
  <TitlesOfParts>
    <vt:vector size="24"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83</cp:revision>
  <dcterms:modified xsi:type="dcterms:W3CDTF">2020-10-22T13:55:36Z</dcterms:modified>
</cp:coreProperties>
</file>