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44" r:id="rId4"/>
    <p:sldId id="1072" r:id="rId5"/>
    <p:sldId id="1052" r:id="rId6"/>
    <p:sldId id="1055" r:id="rId7"/>
    <p:sldId id="1071" r:id="rId8"/>
    <p:sldId id="1047" r:id="rId9"/>
    <p:sldId id="1053" r:id="rId10"/>
    <p:sldId id="1070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>
        <p:scale>
          <a:sx n="105" d="100"/>
          <a:sy n="105" d="100"/>
        </p:scale>
        <p:origin x="-2232" y="-72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r" defTabSz="309563" hangingPunct="0"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8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Заходит солнце</a:t>
            </a:r>
            <a:endParaRPr lang="bg-BG" sz="8000" b="1" kern="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49694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Небеса поют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Славу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Божию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  <a:p>
            <a:pPr lvl="0" defTabSz="309563" hangingPunct="0"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Чтут закон Отца </a:t>
            </a:r>
            <a:r>
              <a:rPr lang="mr-IN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Славит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мир Творца.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780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24744"/>
            <a:ext cx="7884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spcBef>
                <a:spcPts val="1350"/>
              </a:spcBef>
              <a:buClr>
                <a:srgbClr val="595959"/>
              </a:buClr>
            </a:pPr>
            <a:endParaRPr lang="ru-RU" sz="66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640960" cy="463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Заходит солнце,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Труд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окончен,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позади часы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Тревог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64096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Святой покой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а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землю послан –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Субботний день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Нам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дарит Бог.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49694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Небеса поют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Славу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Божию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  <a:p>
            <a:pPr lvl="0" defTabSz="309563" hangingPunct="0"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Чтут закон Отца </a:t>
            </a:r>
            <a:r>
              <a:rPr lang="mr-IN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Славит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мир Творца.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7805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756084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Заходит солнце,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молитве,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Благоговейной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живой,</a:t>
            </a: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Народ, спасённый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трудной битве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Склонился низко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Пред Тобой.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07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49694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Небеса поют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Славу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Божию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  <a:p>
            <a:pPr lvl="0" defTabSz="309563" hangingPunct="0"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Чтут закон Отца </a:t>
            </a:r>
            <a:r>
              <a:rPr lang="mr-IN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Славит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мир Творца.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7805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06489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Заходит солнце… Слава,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слава,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Тебе, наш Бог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Царь царей!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Тебе хвала,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честь, держава,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гимн любви Вселенной всей!</a:t>
            </a:r>
          </a:p>
        </p:txBody>
      </p:sp>
    </p:spTree>
    <p:extLst>
      <p:ext uri="{BB962C8B-B14F-4D97-AF65-F5344CB8AC3E}">
        <p14:creationId xmlns:p14="http://schemas.microsoft.com/office/powerpoint/2010/main" val="3198485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8460</TotalTime>
  <Words>90</Words>
  <Application>Microsoft Macintosh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237</cp:revision>
  <dcterms:created xsi:type="dcterms:W3CDTF">2016-09-02T12:17:38Z</dcterms:created>
  <dcterms:modified xsi:type="dcterms:W3CDTF">2020-10-23T18:32:56Z</dcterms:modified>
</cp:coreProperties>
</file>