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65" r:id="rId2"/>
    <p:sldId id="269" r:id="rId3"/>
    <p:sldId id="267" r:id="rId4"/>
    <p:sldId id="270" r:id="rId5"/>
    <p:sldId id="273" r:id="rId6"/>
    <p:sldId id="271" r:id="rId7"/>
    <p:sldId id="276" r:id="rId8"/>
    <p:sldId id="277" r:id="rId9"/>
    <p:sldId id="274" r:id="rId10"/>
    <p:sldId id="272" r:id="rId11"/>
    <p:sldId id="275" r:id="rId12"/>
    <p:sldId id="278" r:id="rId13"/>
    <p:sldId id="279" r:id="rId14"/>
    <p:sldId id="280" r:id="rId15"/>
    <p:sldId id="281" r:id="rId16"/>
    <p:sldId id="283" r:id="rId17"/>
    <p:sldId id="284" r:id="rId18"/>
    <p:sldId id="285" r:id="rId19"/>
    <p:sldId id="286" r:id="rId20"/>
    <p:sldId id="282" r:id="rId2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p:scale>
          <a:sx n="109" d="100"/>
          <a:sy n="109" d="100"/>
        </p:scale>
        <p:origin x="-2280" y="-46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53817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4941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90614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227037"/>
            <a:ext cx="5852741" cy="193984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72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Чудо </a:t>
            </a:r>
            <a:r>
              <a:rPr lang="bg-BG" sz="72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
            </a:r>
            <a:br>
              <a:rPr lang="bg-BG" sz="72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bg-BG" sz="72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из </a:t>
            </a:r>
            <a:r>
              <a:rPr lang="bg-BG" sz="72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Эдема</a:t>
            </a:r>
            <a:endParaRPr lang="bg-BG" sz="72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49944" y="357051"/>
            <a:ext cx="7797074" cy="388553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Покоем наполнит Господь;</a:t>
            </a:r>
          </a:p>
          <a:p>
            <a:pPr lvl="0" algn="l" defTabSz="309563">
              <a:lnSpc>
                <a:spcPct val="107000"/>
              </a:lnSpc>
              <a:spcAft>
                <a:spcPts val="800"/>
              </a:spcAft>
            </a:pPr>
            <a:r>
              <a:rPr lang="ru-RU" sz="6000" b="1" dirty="0">
                <a:latin typeface="Arial" pitchFamily="34" charset="0"/>
                <a:ea typeface="Calibri"/>
                <a:cs typeface="Arial" pitchFamily="34" charset="0"/>
              </a:rPr>
              <a:t>Он ждёт, </a:t>
            </a:r>
            <a:r>
              <a:rPr lang="ru-RU" sz="6000" b="1" dirty="0" smtClean="0">
                <a:latin typeface="Arial" pitchFamily="34" charset="0"/>
                <a:ea typeface="Calibri"/>
                <a:cs typeface="Arial" pitchFamily="34" charset="0"/>
              </a:rPr>
              <a:t/>
            </a:r>
            <a:br>
              <a:rPr lang="ru-RU" sz="6000" b="1" dirty="0" smtClean="0">
                <a:latin typeface="Arial" pitchFamily="34" charset="0"/>
                <a:ea typeface="Calibri"/>
                <a:cs typeface="Arial" pitchFamily="34" charset="0"/>
              </a:rPr>
            </a:br>
            <a:r>
              <a:rPr lang="ru-RU" sz="6000" b="1" dirty="0" smtClean="0">
                <a:latin typeface="Arial" pitchFamily="34" charset="0"/>
                <a:ea typeface="Calibri"/>
                <a:cs typeface="Arial" pitchFamily="34" charset="0"/>
              </a:rPr>
              <a:t>Как </a:t>
            </a:r>
            <a:r>
              <a:rPr lang="ru-RU" sz="6000" b="1" dirty="0">
                <a:latin typeface="Arial" pitchFamily="34" charset="0"/>
                <a:ea typeface="Calibri"/>
                <a:cs typeface="Arial" pitchFamily="34" charset="0"/>
              </a:rPr>
              <a:t>Адама в Эдеме, </a:t>
            </a:r>
          </a:p>
        </p:txBody>
      </p:sp>
    </p:spTree>
    <p:extLst>
      <p:ext uri="{BB962C8B-B14F-4D97-AF65-F5344CB8AC3E}">
        <p14:creationId xmlns:p14="http://schemas.microsoft.com/office/powerpoint/2010/main" val="1852125536"/>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34253" y="480774"/>
            <a:ext cx="711395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В субботу меня </a:t>
            </a:r>
            <a:r>
              <a:rPr lang="ru-RU" sz="6000" b="1" dirty="0" smtClean="0">
                <a:latin typeface="Arial" pitchFamily="34" charset="0"/>
                <a:ea typeface="Calibri"/>
                <a:cs typeface="Arial" pitchFamily="34" charset="0"/>
              </a:rPr>
              <a:t>Для </a:t>
            </a:r>
            <a:r>
              <a:rPr lang="ru-RU" sz="6000" b="1" dirty="0">
                <a:latin typeface="Arial" pitchFamily="34" charset="0"/>
                <a:ea typeface="Calibri"/>
                <a:cs typeface="Arial" pitchFamily="34" charset="0"/>
              </a:rPr>
              <a:t>общенья.</a:t>
            </a:r>
          </a:p>
          <a:p>
            <a:pPr lvl="0" algn="l" defTabSz="309563">
              <a:lnSpc>
                <a:spcPct val="107000"/>
              </a:lnSpc>
              <a:spcAft>
                <a:spcPts val="800"/>
              </a:spcAft>
            </a:pPr>
            <a:r>
              <a:rPr lang="ru-RU" sz="6000" b="1" dirty="0">
                <a:latin typeface="Arial" pitchFamily="34" charset="0"/>
                <a:ea typeface="Calibri"/>
                <a:cs typeface="Arial" pitchFamily="34" charset="0"/>
              </a:rPr>
              <a:t>Он любит и ценит </a:t>
            </a:r>
            <a:r>
              <a:rPr lang="ru-RU" sz="6000" b="1" dirty="0" smtClean="0">
                <a:latin typeface="Arial" pitchFamily="34" charset="0"/>
                <a:ea typeface="Calibri"/>
                <a:cs typeface="Arial" pitchFamily="34" charset="0"/>
              </a:rPr>
              <a:t>Творенье </a:t>
            </a:r>
            <a:r>
              <a:rPr lang="ru-RU" sz="6000" b="1" dirty="0">
                <a:latin typeface="Arial" pitchFamily="34" charset="0"/>
                <a:ea typeface="Calibri"/>
                <a:cs typeface="Arial" pitchFamily="34" charset="0"/>
              </a:rPr>
              <a:t>Своё.</a:t>
            </a:r>
          </a:p>
        </p:txBody>
      </p:sp>
    </p:spTree>
    <p:extLst>
      <p:ext uri="{BB962C8B-B14F-4D97-AF65-F5344CB8AC3E}">
        <p14:creationId xmlns:p14="http://schemas.microsoft.com/office/powerpoint/2010/main" val="3820415665"/>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81349" y="374469"/>
            <a:ext cx="6770277" cy="430593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4800" dirty="0">
                <a:latin typeface="Arial" pitchFamily="34" charset="0"/>
                <a:ea typeface="Calibri"/>
                <a:cs typeface="Arial" pitchFamily="34" charset="0"/>
              </a:rPr>
              <a:t>Припев:</a:t>
            </a:r>
          </a:p>
          <a:p>
            <a:pPr algn="l">
              <a:lnSpc>
                <a:spcPct val="107000"/>
              </a:lnSpc>
              <a:spcAft>
                <a:spcPts val="800"/>
              </a:spcAft>
            </a:pPr>
            <a:r>
              <a:rPr lang="ru-RU" sz="6000" b="1" dirty="0">
                <a:latin typeface="Arial" pitchFamily="34" charset="0"/>
                <a:ea typeface="Calibri"/>
                <a:cs typeface="Arial" pitchFamily="34" charset="0"/>
              </a:rPr>
              <a:t>Чудо из Эдема, </a:t>
            </a:r>
            <a:r>
              <a:rPr lang="ru-RU" sz="6000" b="1" dirty="0" smtClean="0">
                <a:latin typeface="Arial" pitchFamily="34" charset="0"/>
                <a:ea typeface="Calibri"/>
                <a:cs typeface="Arial" pitchFamily="34" charset="0"/>
              </a:rPr>
              <a:t>Чудо </a:t>
            </a:r>
            <a:r>
              <a:rPr lang="ru-RU" sz="6000" b="1" dirty="0">
                <a:latin typeface="Arial" pitchFamily="34" charset="0"/>
                <a:ea typeface="Calibri"/>
                <a:cs typeface="Arial" pitchFamily="34" charset="0"/>
              </a:rPr>
              <a:t>из Эдема</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411690214"/>
      </p:ext>
    </p:extLst>
  </p:cSld>
  <p:clrMapOvr>
    <a:masterClrMapping/>
  </p:clrMapOvr>
  <p:transition xmlns:p14="http://schemas.microsoft.com/office/powerpoint/2010/mai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3433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309563">
              <a:lnSpc>
                <a:spcPct val="107000"/>
              </a:lnSpc>
              <a:spcAft>
                <a:spcPts val="800"/>
              </a:spcAft>
            </a:pPr>
            <a:r>
              <a:rPr lang="ru-RU" sz="6600" b="1" dirty="0">
                <a:latin typeface="Arial" pitchFamily="34" charset="0"/>
                <a:ea typeface="Calibri"/>
                <a:cs typeface="Arial" pitchFamily="34" charset="0"/>
              </a:rPr>
              <a:t>Суббота, суббота – </a:t>
            </a:r>
            <a:r>
              <a:rPr lang="ru-RU" sz="6600" b="1" dirty="0" smtClean="0">
                <a:latin typeface="Arial" pitchFamily="34" charset="0"/>
                <a:ea typeface="Calibri"/>
                <a:cs typeface="Arial" pitchFamily="34" charset="0"/>
              </a:rPr>
              <a:t>Радостный </a:t>
            </a:r>
            <a:r>
              <a:rPr lang="ru-RU" sz="6600" b="1" dirty="0">
                <a:latin typeface="Arial" pitchFamily="34" charset="0"/>
                <a:ea typeface="Calibri"/>
                <a:cs typeface="Arial" pitchFamily="34" charset="0"/>
              </a:rPr>
              <a:t>день.</a:t>
            </a:r>
          </a:p>
        </p:txBody>
      </p:sp>
    </p:spTree>
    <p:extLst>
      <p:ext uri="{BB962C8B-B14F-4D97-AF65-F5344CB8AC3E}">
        <p14:creationId xmlns:p14="http://schemas.microsoft.com/office/powerpoint/2010/main" val="1455819017"/>
      </p:ext>
    </p:extLst>
  </p:cSld>
  <p:clrMapOvr>
    <a:masterClrMapping/>
  </p:clrMapOvr>
  <p:transition xmlns:p14="http://schemas.microsoft.com/office/powerpoint/2010/mai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81349" y="809897"/>
            <a:ext cx="6770277" cy="38705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smtClean="0">
                <a:latin typeface="Arial" pitchFamily="34" charset="0"/>
                <a:ea typeface="Calibri"/>
                <a:cs typeface="Arial" pitchFamily="34" charset="0"/>
              </a:rPr>
              <a:t>Чудо </a:t>
            </a:r>
            <a:r>
              <a:rPr lang="ru-RU" sz="6000" b="1" dirty="0">
                <a:latin typeface="Arial" pitchFamily="34" charset="0"/>
                <a:ea typeface="Calibri"/>
                <a:cs typeface="Arial" pitchFamily="34" charset="0"/>
              </a:rPr>
              <a:t>из Эдема, </a:t>
            </a:r>
            <a:r>
              <a:rPr lang="ru-RU" sz="6000" b="1" dirty="0" smtClean="0">
                <a:latin typeface="Arial" pitchFamily="34" charset="0"/>
                <a:ea typeface="Calibri"/>
                <a:cs typeface="Arial" pitchFamily="34" charset="0"/>
              </a:rPr>
              <a:t>Чудо </a:t>
            </a:r>
            <a:r>
              <a:rPr lang="ru-RU" sz="6000" b="1" dirty="0">
                <a:latin typeface="Arial" pitchFamily="34" charset="0"/>
                <a:ea typeface="Calibri"/>
                <a:cs typeface="Arial" pitchFamily="34" charset="0"/>
              </a:rPr>
              <a:t>из Эдема</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86290318"/>
      </p:ext>
    </p:extLst>
  </p:cSld>
  <p:clrMapOvr>
    <a:masterClrMapping/>
  </p:clrMapOvr>
  <p:transition xmlns:p14="http://schemas.microsoft.com/office/powerpoint/2010/mai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3433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309563">
              <a:lnSpc>
                <a:spcPct val="107000"/>
              </a:lnSpc>
              <a:spcAft>
                <a:spcPts val="800"/>
              </a:spcAft>
            </a:pPr>
            <a:r>
              <a:rPr lang="ru-RU" sz="6600" b="1" dirty="0">
                <a:latin typeface="Arial" pitchFamily="34" charset="0"/>
                <a:ea typeface="Calibri"/>
                <a:cs typeface="Arial" pitchFamily="34" charset="0"/>
              </a:rPr>
              <a:t>Суббота, суббота – Р</a:t>
            </a:r>
            <a:r>
              <a:rPr lang="ru-RU" sz="6600" b="1" dirty="0" smtClean="0">
                <a:latin typeface="Arial" pitchFamily="34" charset="0"/>
                <a:ea typeface="Calibri"/>
                <a:cs typeface="Arial" pitchFamily="34" charset="0"/>
              </a:rPr>
              <a:t>адостный </a:t>
            </a:r>
            <a:r>
              <a:rPr lang="ru-RU" sz="6600" b="1" dirty="0">
                <a:latin typeface="Arial" pitchFamily="34" charset="0"/>
                <a:ea typeface="Calibri"/>
                <a:cs typeface="Arial" pitchFamily="34" charset="0"/>
              </a:rPr>
              <a:t>день.</a:t>
            </a:r>
          </a:p>
        </p:txBody>
      </p:sp>
    </p:spTree>
    <p:extLst>
      <p:ext uri="{BB962C8B-B14F-4D97-AF65-F5344CB8AC3E}">
        <p14:creationId xmlns:p14="http://schemas.microsoft.com/office/powerpoint/2010/main" val="1777122772"/>
      </p:ext>
    </p:extLst>
  </p:cSld>
  <p:clrMapOvr>
    <a:masterClrMapping/>
  </p:clrMapOvr>
  <p:transition xmlns:p14="http://schemas.microsoft.com/office/powerpoint/2010/mai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81349" y="374469"/>
            <a:ext cx="6770277" cy="430593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4800" dirty="0">
                <a:latin typeface="Arial" pitchFamily="34" charset="0"/>
                <a:ea typeface="Calibri"/>
                <a:cs typeface="Arial" pitchFamily="34" charset="0"/>
              </a:rPr>
              <a:t>Припев:</a:t>
            </a:r>
          </a:p>
          <a:p>
            <a:pPr algn="l">
              <a:lnSpc>
                <a:spcPct val="107000"/>
              </a:lnSpc>
              <a:spcAft>
                <a:spcPts val="800"/>
              </a:spcAft>
            </a:pPr>
            <a:r>
              <a:rPr lang="ru-RU" sz="6000" b="1" dirty="0">
                <a:latin typeface="Arial" pitchFamily="34" charset="0"/>
                <a:ea typeface="Calibri"/>
                <a:cs typeface="Arial" pitchFamily="34" charset="0"/>
              </a:rPr>
              <a:t>Чудо из Эдема, </a:t>
            </a:r>
            <a:r>
              <a:rPr lang="ru-RU" sz="6000" b="1" dirty="0" smtClean="0">
                <a:latin typeface="Arial" pitchFamily="34" charset="0"/>
                <a:ea typeface="Calibri"/>
                <a:cs typeface="Arial" pitchFamily="34" charset="0"/>
              </a:rPr>
              <a:t>Чудо </a:t>
            </a:r>
            <a:r>
              <a:rPr lang="ru-RU" sz="6000" b="1" dirty="0">
                <a:latin typeface="Arial" pitchFamily="34" charset="0"/>
                <a:ea typeface="Calibri"/>
                <a:cs typeface="Arial" pitchFamily="34" charset="0"/>
              </a:rPr>
              <a:t>из Эдема</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2651397940"/>
      </p:ext>
    </p:extLst>
  </p:cSld>
  <p:clrMapOvr>
    <a:masterClrMapping/>
  </p:clrMapOvr>
  <p:transition xmlns:p14="http://schemas.microsoft.com/office/powerpoint/2010/mai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3433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309563">
              <a:lnSpc>
                <a:spcPct val="107000"/>
              </a:lnSpc>
              <a:spcAft>
                <a:spcPts val="800"/>
              </a:spcAft>
            </a:pPr>
            <a:r>
              <a:rPr lang="ru-RU" sz="6600" b="1" dirty="0">
                <a:latin typeface="Arial" pitchFamily="34" charset="0"/>
                <a:ea typeface="Calibri"/>
                <a:cs typeface="Arial" pitchFamily="34" charset="0"/>
              </a:rPr>
              <a:t>Суббота, суббота – </a:t>
            </a:r>
            <a:r>
              <a:rPr lang="ru-RU" sz="6600" b="1" dirty="0" smtClean="0">
                <a:latin typeface="Arial" pitchFamily="34" charset="0"/>
                <a:ea typeface="Calibri"/>
                <a:cs typeface="Arial" pitchFamily="34" charset="0"/>
              </a:rPr>
              <a:t>Радостный </a:t>
            </a:r>
            <a:r>
              <a:rPr lang="ru-RU" sz="6600" b="1" dirty="0">
                <a:latin typeface="Arial" pitchFamily="34" charset="0"/>
                <a:ea typeface="Calibri"/>
                <a:cs typeface="Arial" pitchFamily="34" charset="0"/>
              </a:rPr>
              <a:t>день.</a:t>
            </a:r>
          </a:p>
        </p:txBody>
      </p:sp>
    </p:spTree>
    <p:extLst>
      <p:ext uri="{BB962C8B-B14F-4D97-AF65-F5344CB8AC3E}">
        <p14:creationId xmlns:p14="http://schemas.microsoft.com/office/powerpoint/2010/main" val="436944508"/>
      </p:ext>
    </p:extLst>
  </p:cSld>
  <p:clrMapOvr>
    <a:masterClrMapping/>
  </p:clrMapOvr>
  <p:transition xmlns:p14="http://schemas.microsoft.com/office/powerpoint/2010/mai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81349" y="809897"/>
            <a:ext cx="6770277" cy="38705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smtClean="0">
                <a:latin typeface="Arial" pitchFamily="34" charset="0"/>
                <a:ea typeface="Calibri"/>
                <a:cs typeface="Arial" pitchFamily="34" charset="0"/>
              </a:rPr>
              <a:t>Чудо </a:t>
            </a:r>
            <a:r>
              <a:rPr lang="ru-RU" sz="6000" b="1" dirty="0">
                <a:latin typeface="Arial" pitchFamily="34" charset="0"/>
                <a:ea typeface="Calibri"/>
                <a:cs typeface="Arial" pitchFamily="34" charset="0"/>
              </a:rPr>
              <a:t>из Эдема, </a:t>
            </a:r>
            <a:r>
              <a:rPr lang="ru-RU" sz="6000" b="1" dirty="0" smtClean="0">
                <a:latin typeface="Arial" pitchFamily="34" charset="0"/>
                <a:ea typeface="Calibri"/>
                <a:cs typeface="Arial" pitchFamily="34" charset="0"/>
              </a:rPr>
              <a:t>Чудо </a:t>
            </a:r>
            <a:r>
              <a:rPr lang="ru-RU" sz="6000" b="1" dirty="0">
                <a:latin typeface="Arial" pitchFamily="34" charset="0"/>
                <a:ea typeface="Calibri"/>
                <a:cs typeface="Arial" pitchFamily="34" charset="0"/>
              </a:rPr>
              <a:t>из Эдема</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222602490"/>
      </p:ext>
    </p:extLst>
  </p:cSld>
  <p:clrMapOvr>
    <a:masterClrMapping/>
  </p:clrMapOvr>
  <p:transition xmlns:p14="http://schemas.microsoft.com/office/powerpoint/2010/mai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3433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309563">
              <a:lnSpc>
                <a:spcPct val="107000"/>
              </a:lnSpc>
              <a:spcAft>
                <a:spcPts val="800"/>
              </a:spcAft>
            </a:pPr>
            <a:r>
              <a:rPr lang="ru-RU" sz="6600" b="1" dirty="0">
                <a:latin typeface="Arial" pitchFamily="34" charset="0"/>
                <a:ea typeface="Calibri"/>
                <a:cs typeface="Arial" pitchFamily="34" charset="0"/>
              </a:rPr>
              <a:t>Суббота, суббота – Р</a:t>
            </a:r>
            <a:r>
              <a:rPr lang="ru-RU" sz="6600" b="1" dirty="0" smtClean="0">
                <a:latin typeface="Arial" pitchFamily="34" charset="0"/>
                <a:ea typeface="Calibri"/>
                <a:cs typeface="Arial" pitchFamily="34" charset="0"/>
              </a:rPr>
              <a:t>адостный </a:t>
            </a:r>
            <a:r>
              <a:rPr lang="ru-RU" sz="6600" b="1" dirty="0">
                <a:latin typeface="Arial" pitchFamily="34" charset="0"/>
                <a:ea typeface="Calibri"/>
                <a:cs typeface="Arial" pitchFamily="34" charset="0"/>
              </a:rPr>
              <a:t>день.</a:t>
            </a:r>
          </a:p>
        </p:txBody>
      </p:sp>
    </p:spTree>
    <p:extLst>
      <p:ext uri="{BB962C8B-B14F-4D97-AF65-F5344CB8AC3E}">
        <p14:creationId xmlns:p14="http://schemas.microsoft.com/office/powerpoint/2010/main" val="3382299569"/>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18309" y="322217"/>
            <a:ext cx="7870847" cy="361556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Когда наступает </a:t>
            </a:r>
            <a:r>
              <a:rPr lang="ru-RU" sz="6000" b="1" dirty="0" smtClean="0">
                <a:latin typeface="Arial" pitchFamily="34" charset="0"/>
                <a:ea typeface="Calibri"/>
                <a:cs typeface="Arial" pitchFamily="34" charset="0"/>
              </a:rPr>
              <a:t>Суббота</a:t>
            </a:r>
            <a:r>
              <a:rPr lang="ru-RU" sz="6000" b="1" dirty="0">
                <a:latin typeface="Arial" pitchFamily="34" charset="0"/>
                <a:ea typeface="Calibri"/>
                <a:cs typeface="Arial" pitchFamily="34" charset="0"/>
              </a:rPr>
              <a:t>, </a:t>
            </a:r>
          </a:p>
          <a:p>
            <a:pPr algn="l">
              <a:lnSpc>
                <a:spcPct val="107000"/>
              </a:lnSpc>
              <a:spcAft>
                <a:spcPts val="800"/>
              </a:spcAft>
            </a:pPr>
            <a:r>
              <a:rPr lang="ru-RU" sz="6000" b="1" dirty="0">
                <a:latin typeface="Arial" pitchFamily="34" charset="0"/>
                <a:ea typeface="Calibri"/>
                <a:cs typeface="Arial" pitchFamily="34" charset="0"/>
              </a:rPr>
              <a:t>Я чувствую </a:t>
            </a:r>
            <a:r>
              <a:rPr lang="ru-RU" sz="6000" b="1" dirty="0" smtClean="0">
                <a:latin typeface="Arial" pitchFamily="34" charset="0"/>
                <a:ea typeface="Calibri"/>
                <a:cs typeface="Arial" pitchFamily="34" charset="0"/>
              </a:rPr>
              <a:t>Близость </a:t>
            </a:r>
            <a:r>
              <a:rPr lang="ru-RU" sz="6000" b="1" dirty="0">
                <a:latin typeface="Arial" pitchFamily="34" charset="0"/>
                <a:ea typeface="Calibri"/>
                <a:cs typeface="Arial" pitchFamily="34" charset="0"/>
              </a:rPr>
              <a:t>Творца</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81349" y="809897"/>
            <a:ext cx="6770277" cy="38705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nSpc>
                <a:spcPct val="107000"/>
              </a:lnSpc>
              <a:spcAft>
                <a:spcPts val="800"/>
              </a:spcAft>
            </a:pPr>
            <a:r>
              <a:rPr lang="ru-RU" sz="8800" b="1" dirty="0" smtClean="0">
                <a:latin typeface="Arial" pitchFamily="34" charset="0"/>
                <a:ea typeface="Calibri"/>
                <a:cs typeface="Arial" pitchFamily="34" charset="0"/>
              </a:rPr>
              <a:t>Суббота</a:t>
            </a:r>
            <a:r>
              <a:rPr lang="mr-IN" sz="8800" b="1" smtClean="0">
                <a:latin typeface="Arial" pitchFamily="34" charset="0"/>
                <a:ea typeface="Calibri"/>
                <a:cs typeface="Arial" pitchFamily="34" charset="0"/>
              </a:rPr>
              <a:t>…</a:t>
            </a:r>
            <a:endParaRPr lang="ru-RU" sz="8800" b="1" dirty="0">
              <a:latin typeface="Arial" pitchFamily="34" charset="0"/>
              <a:ea typeface="Calibri"/>
              <a:cs typeface="Arial" pitchFamily="34" charset="0"/>
            </a:endParaRPr>
          </a:p>
        </p:txBody>
      </p:sp>
    </p:spTree>
    <p:extLst>
      <p:ext uri="{BB962C8B-B14F-4D97-AF65-F5344CB8AC3E}">
        <p14:creationId xmlns:p14="http://schemas.microsoft.com/office/powerpoint/2010/main" val="142373343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60011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Оставлены труд </a:t>
            </a:r>
            <a:r>
              <a:rPr lang="ru-RU" sz="6000" b="1" dirty="0" smtClean="0">
                <a:latin typeface="Arial" pitchFamily="34" charset="0"/>
                <a:ea typeface="Calibri"/>
                <a:cs typeface="Arial" pitchFamily="34" charset="0"/>
              </a:rPr>
              <a:t>И </a:t>
            </a:r>
            <a:r>
              <a:rPr lang="ru-RU" sz="6000" b="1" dirty="0">
                <a:latin typeface="Arial" pitchFamily="34" charset="0"/>
                <a:ea typeface="Calibri"/>
                <a:cs typeface="Arial" pitchFamily="34" charset="0"/>
              </a:rPr>
              <a:t>заботы –</a:t>
            </a:r>
          </a:p>
          <a:p>
            <a:pPr lvl="0" algn="l" defTabSz="309563">
              <a:lnSpc>
                <a:spcPct val="107000"/>
              </a:lnSpc>
              <a:spcAft>
                <a:spcPts val="800"/>
              </a:spcAft>
            </a:pPr>
            <a:r>
              <a:rPr lang="ru-RU" sz="6000" b="1" dirty="0">
                <a:latin typeface="Arial" pitchFamily="34" charset="0"/>
                <a:ea typeface="Calibri"/>
                <a:cs typeface="Arial" pitchFamily="34" charset="0"/>
              </a:rPr>
              <a:t>Я чту Господина </a:t>
            </a:r>
            <a:r>
              <a:rPr lang="ru-RU" sz="6000" b="1" dirty="0" smtClean="0">
                <a:latin typeface="Arial" pitchFamily="34" charset="0"/>
                <a:ea typeface="Calibri"/>
                <a:cs typeface="Arial" pitchFamily="34" charset="0"/>
              </a:rPr>
              <a:t>Субботы</a:t>
            </a:r>
            <a:endParaRPr lang="ru-RU" sz="6000" b="1" dirty="0">
              <a:latin typeface="Arial" pitchFamily="34" charset="0"/>
              <a:ea typeface="Calibri"/>
              <a:cs typeface="Arial" pitchFamily="34" charset="0"/>
            </a:endParaRPr>
          </a:p>
          <a:p>
            <a:pPr lvl="0" algn="l" defTabSz="309563">
              <a:lnSpc>
                <a:spcPct val="107000"/>
              </a:lnSpc>
              <a:spcAft>
                <a:spcPts val="800"/>
              </a:spcAft>
            </a:pP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3" y="451635"/>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000" b="1" dirty="0">
                <a:latin typeface="Arial" pitchFamily="34" charset="0"/>
                <a:ea typeface="Calibri"/>
                <a:cs typeface="Arial" pitchFamily="34" charset="0"/>
              </a:rPr>
              <a:t>И славлю </a:t>
            </a:r>
          </a:p>
          <a:p>
            <a:pPr lvl="0" algn="l" defTabSz="309563">
              <a:lnSpc>
                <a:spcPct val="107000"/>
              </a:lnSpc>
              <a:spcAft>
                <a:spcPts val="800"/>
              </a:spcAft>
            </a:pPr>
            <a:r>
              <a:rPr lang="ru-RU" sz="6000" b="1" dirty="0">
                <a:latin typeface="Arial" pitchFamily="34" charset="0"/>
                <a:ea typeface="Calibri"/>
                <a:cs typeface="Arial" pitchFamily="34" charset="0"/>
              </a:rPr>
              <a:t>В</a:t>
            </a:r>
            <a:r>
              <a:rPr lang="ru-RU" sz="6000" b="1" dirty="0" smtClean="0">
                <a:latin typeface="Arial" pitchFamily="34" charset="0"/>
                <a:ea typeface="Calibri"/>
                <a:cs typeface="Arial" pitchFamily="34" charset="0"/>
              </a:rPr>
              <a:t>сем сердцем</a:t>
            </a:r>
          </a:p>
          <a:p>
            <a:pPr lvl="0" algn="l" defTabSz="309563">
              <a:lnSpc>
                <a:spcPct val="107000"/>
              </a:lnSpc>
              <a:spcAft>
                <a:spcPts val="800"/>
              </a:spcAft>
            </a:pPr>
            <a:r>
              <a:rPr lang="ru-RU" sz="6000" b="1" dirty="0" smtClean="0">
                <a:latin typeface="Arial" pitchFamily="34" charset="0"/>
                <a:ea typeface="Calibri"/>
                <a:cs typeface="Arial" pitchFamily="34" charset="0"/>
              </a:rPr>
              <a:t>Иисуса </a:t>
            </a:r>
            <a:r>
              <a:rPr lang="ru-RU" sz="6000" b="1" dirty="0">
                <a:latin typeface="Arial" pitchFamily="34" charset="0"/>
                <a:ea typeface="Calibri"/>
                <a:cs typeface="Arial" pitchFamily="34" charset="0"/>
              </a:rPr>
              <a:t>Христа.</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81349" y="374469"/>
            <a:ext cx="6770277" cy="430593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4800" dirty="0">
                <a:latin typeface="Arial" pitchFamily="34" charset="0"/>
                <a:ea typeface="Calibri"/>
                <a:cs typeface="Arial" pitchFamily="34" charset="0"/>
              </a:rPr>
              <a:t>Припев:</a:t>
            </a:r>
          </a:p>
          <a:p>
            <a:pPr algn="l">
              <a:lnSpc>
                <a:spcPct val="107000"/>
              </a:lnSpc>
              <a:spcAft>
                <a:spcPts val="800"/>
              </a:spcAft>
            </a:pPr>
            <a:r>
              <a:rPr lang="ru-RU" sz="6000" b="1" dirty="0">
                <a:latin typeface="Arial" pitchFamily="34" charset="0"/>
                <a:ea typeface="Calibri"/>
                <a:cs typeface="Arial" pitchFamily="34" charset="0"/>
              </a:rPr>
              <a:t>Чудо из Эдема, </a:t>
            </a:r>
            <a:r>
              <a:rPr lang="ru-RU" sz="6000" b="1" dirty="0" smtClean="0">
                <a:latin typeface="Arial" pitchFamily="34" charset="0"/>
                <a:ea typeface="Calibri"/>
                <a:cs typeface="Arial" pitchFamily="34" charset="0"/>
              </a:rPr>
              <a:t>Чудо </a:t>
            </a:r>
            <a:r>
              <a:rPr lang="ru-RU" sz="6000" b="1" dirty="0">
                <a:latin typeface="Arial" pitchFamily="34" charset="0"/>
                <a:ea typeface="Calibri"/>
                <a:cs typeface="Arial" pitchFamily="34" charset="0"/>
              </a:rPr>
              <a:t>из Эдема</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54196654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3433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lvl="0" algn="l" defTabSz="309563">
              <a:lnSpc>
                <a:spcPct val="107000"/>
              </a:lnSpc>
              <a:spcAft>
                <a:spcPts val="800"/>
              </a:spcAft>
            </a:pPr>
            <a:r>
              <a:rPr lang="ru-RU" sz="6600" b="1" dirty="0">
                <a:latin typeface="Arial" pitchFamily="34" charset="0"/>
                <a:ea typeface="Calibri"/>
                <a:cs typeface="Arial" pitchFamily="34" charset="0"/>
              </a:rPr>
              <a:t>Суббота, суббота – </a:t>
            </a:r>
            <a:r>
              <a:rPr lang="ru-RU" sz="6600" b="1" dirty="0" smtClean="0">
                <a:latin typeface="Arial" pitchFamily="34" charset="0"/>
                <a:ea typeface="Calibri"/>
                <a:cs typeface="Arial" pitchFamily="34" charset="0"/>
              </a:rPr>
              <a:t>Радостный </a:t>
            </a:r>
            <a:r>
              <a:rPr lang="ru-RU" sz="6600" b="1" dirty="0">
                <a:latin typeface="Arial" pitchFamily="34" charset="0"/>
                <a:ea typeface="Calibri"/>
                <a:cs typeface="Arial" pitchFamily="34" charset="0"/>
              </a:rPr>
              <a:t>день.</a:t>
            </a:r>
          </a:p>
        </p:txBody>
      </p:sp>
    </p:spTree>
    <p:extLst>
      <p:ext uri="{BB962C8B-B14F-4D97-AF65-F5344CB8AC3E}">
        <p14:creationId xmlns:p14="http://schemas.microsoft.com/office/powerpoint/2010/main" val="2117235664"/>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81349" y="809897"/>
            <a:ext cx="6770277" cy="387050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smtClean="0">
                <a:latin typeface="Arial" pitchFamily="34" charset="0"/>
                <a:ea typeface="Calibri"/>
                <a:cs typeface="Arial" pitchFamily="34" charset="0"/>
              </a:rPr>
              <a:t>Чудо </a:t>
            </a:r>
            <a:r>
              <a:rPr lang="ru-RU" sz="6000" b="1" dirty="0">
                <a:latin typeface="Arial" pitchFamily="34" charset="0"/>
                <a:ea typeface="Calibri"/>
                <a:cs typeface="Arial" pitchFamily="34" charset="0"/>
              </a:rPr>
              <a:t>из Эдема, </a:t>
            </a:r>
            <a:r>
              <a:rPr lang="ru-RU" sz="6000" b="1" dirty="0" smtClean="0">
                <a:latin typeface="Arial" pitchFamily="34" charset="0"/>
                <a:ea typeface="Calibri"/>
                <a:cs typeface="Arial" pitchFamily="34" charset="0"/>
              </a:rPr>
              <a:t>Чудо </a:t>
            </a:r>
            <a:r>
              <a:rPr lang="ru-RU" sz="6000" b="1" dirty="0">
                <a:latin typeface="Arial" pitchFamily="34" charset="0"/>
                <a:ea typeface="Calibri"/>
                <a:cs typeface="Arial" pitchFamily="34" charset="0"/>
              </a:rPr>
              <a:t>из Эдема</a:t>
            </a:r>
            <a:r>
              <a:rPr lang="ru-RU" sz="6000" b="1" dirty="0" smtClean="0">
                <a:latin typeface="Arial" pitchFamily="34" charset="0"/>
                <a:ea typeface="Calibri"/>
                <a:cs typeface="Arial" pitchFamily="34" charset="0"/>
              </a:rPr>
              <a:t>,</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2580083446"/>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3433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309563">
              <a:lnSpc>
                <a:spcPct val="107000"/>
              </a:lnSpc>
              <a:spcAft>
                <a:spcPts val="800"/>
              </a:spcAft>
            </a:pPr>
            <a:r>
              <a:rPr lang="ru-RU" sz="6600" b="1" dirty="0">
                <a:latin typeface="Arial" pitchFamily="34" charset="0"/>
                <a:ea typeface="Calibri"/>
                <a:cs typeface="Arial" pitchFamily="34" charset="0"/>
              </a:rPr>
              <a:t>Суббота, суббота – </a:t>
            </a:r>
            <a:r>
              <a:rPr lang="ru-RU" sz="6600" b="1" dirty="0" smtClean="0">
                <a:latin typeface="Arial" pitchFamily="34" charset="0"/>
                <a:ea typeface="Calibri"/>
                <a:cs typeface="Arial" pitchFamily="34" charset="0"/>
              </a:rPr>
              <a:t>Радостный </a:t>
            </a:r>
            <a:r>
              <a:rPr lang="ru-RU" sz="6600" b="1" dirty="0">
                <a:latin typeface="Arial" pitchFamily="34" charset="0"/>
                <a:ea typeface="Calibri"/>
                <a:cs typeface="Arial" pitchFamily="34" charset="0"/>
              </a:rPr>
              <a:t>день.</a:t>
            </a:r>
          </a:p>
        </p:txBody>
      </p:sp>
    </p:spTree>
    <p:extLst>
      <p:ext uri="{BB962C8B-B14F-4D97-AF65-F5344CB8AC3E}">
        <p14:creationId xmlns:p14="http://schemas.microsoft.com/office/powerpoint/2010/main" val="4262666940"/>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28173"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87643" y="480774"/>
            <a:ext cx="7256357"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07000"/>
              </a:lnSpc>
              <a:spcAft>
                <a:spcPts val="800"/>
              </a:spcAft>
            </a:pPr>
            <a:r>
              <a:rPr lang="ru-RU" sz="6000" b="1" dirty="0">
                <a:latin typeface="Arial" pitchFamily="34" charset="0"/>
                <a:ea typeface="Calibri"/>
                <a:cs typeface="Arial" pitchFamily="34" charset="0"/>
              </a:rPr>
              <a:t>Мой внутренний </a:t>
            </a:r>
            <a:r>
              <a:rPr lang="ru-RU" sz="6000" b="1" dirty="0" smtClean="0">
                <a:latin typeface="Arial" pitchFamily="34" charset="0"/>
                <a:ea typeface="Calibri"/>
                <a:cs typeface="Arial" pitchFamily="34" charset="0"/>
              </a:rPr>
              <a:t>Мир</a:t>
            </a:r>
            <a:r>
              <a:rPr lang="ru-RU" sz="6000" b="1" dirty="0">
                <a:latin typeface="Arial" pitchFamily="34" charset="0"/>
                <a:ea typeface="Calibri"/>
                <a:cs typeface="Arial" pitchFamily="34" charset="0"/>
              </a:rPr>
              <a:t>, без </a:t>
            </a:r>
            <a:r>
              <a:rPr lang="ru-RU" sz="6000" b="1" dirty="0" smtClean="0">
                <a:latin typeface="Arial" pitchFamily="34" charset="0"/>
                <a:ea typeface="Calibri"/>
                <a:cs typeface="Arial" pitchFamily="34" charset="0"/>
              </a:rPr>
              <a:t>Сомненья,</a:t>
            </a:r>
            <a:endParaRPr lang="ru-RU" sz="6000" b="1" dirty="0">
              <a:latin typeface="Arial" pitchFamily="34" charset="0"/>
              <a:ea typeface="Calibri"/>
              <a:cs typeface="Arial" pitchFamily="34" charset="0"/>
            </a:endParaRPr>
          </a:p>
        </p:txBody>
      </p:sp>
    </p:spTree>
    <p:extLst>
      <p:ext uri="{BB962C8B-B14F-4D97-AF65-F5344CB8AC3E}">
        <p14:creationId xmlns:p14="http://schemas.microsoft.com/office/powerpoint/2010/main" val="343540150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1018</TotalTime>
  <Words>151</Words>
  <Application>Microsoft Macintosh PowerPoint</Application>
  <PresentationFormat>On-screen Show (16:9)</PresentationFormat>
  <Paragraphs>29</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84</cp:revision>
  <dcterms:modified xsi:type="dcterms:W3CDTF">2020-10-23T18:27:55Z</dcterms:modified>
</cp:coreProperties>
</file>