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67" r:id="rId4"/>
    <p:sldId id="270" r:id="rId5"/>
    <p:sldId id="273" r:id="rId6"/>
    <p:sldId id="271" r:id="rId7"/>
    <p:sldId id="274" r:id="rId8"/>
    <p:sldId id="272" r:id="rId9"/>
    <p:sldId id="275" r:id="rId10"/>
    <p:sldId id="276"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p:scale>
          <a:sx n="109" d="100"/>
          <a:sy n="109" d="100"/>
        </p:scale>
        <p:origin x="-2280" y="-46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33071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4941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6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В день субботний</a:t>
            </a:r>
            <a:endParaRPr lang="bg-BG" sz="66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57051" y="130629"/>
            <a:ext cx="8409770" cy="411195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smtClean="0">
                <a:latin typeface="Arial" pitchFamily="34" charset="0"/>
                <a:ea typeface="Calibri"/>
                <a:cs typeface="Arial" pitchFamily="34" charset="0"/>
              </a:rPr>
              <a:t>День </a:t>
            </a:r>
            <a:r>
              <a:rPr lang="ru-RU" sz="6000" b="1" dirty="0">
                <a:latin typeface="Arial" pitchFamily="34" charset="0"/>
                <a:ea typeface="Calibri"/>
                <a:cs typeface="Arial" pitchFamily="34" charset="0"/>
              </a:rPr>
              <a:t>субботний, </a:t>
            </a:r>
            <a:endParaRPr lang="ru-RU" sz="6000" b="1" dirty="0" smtClean="0">
              <a:latin typeface="Arial" pitchFamily="34" charset="0"/>
              <a:ea typeface="Calibri"/>
              <a:cs typeface="Arial" pitchFamily="34" charset="0"/>
            </a:endParaRPr>
          </a:p>
          <a:p>
            <a:pPr algn="l">
              <a:lnSpc>
                <a:spcPct val="107000"/>
              </a:lnSpc>
              <a:spcAft>
                <a:spcPts val="800"/>
              </a:spcAft>
            </a:pPr>
            <a:r>
              <a:rPr lang="ru-RU" sz="6000" b="1" dirty="0">
                <a:latin typeface="Arial" pitchFamily="34" charset="0"/>
                <a:ea typeface="Calibri"/>
                <a:cs typeface="Arial" pitchFamily="34" charset="0"/>
              </a:rPr>
              <a:t>Д</a:t>
            </a:r>
            <a:r>
              <a:rPr lang="ru-RU" sz="6000" b="1" dirty="0" smtClean="0">
                <a:latin typeface="Arial" pitchFamily="34" charset="0"/>
                <a:ea typeface="Calibri"/>
                <a:cs typeface="Arial" pitchFamily="34" charset="0"/>
              </a:rPr>
              <a:t>ень </a:t>
            </a:r>
            <a:r>
              <a:rPr lang="ru-RU" sz="6000" b="1" dirty="0">
                <a:latin typeface="Arial" pitchFamily="34" charset="0"/>
                <a:ea typeface="Calibri"/>
                <a:cs typeface="Arial" pitchFamily="34" charset="0"/>
              </a:rPr>
              <a:t>святой </a:t>
            </a:r>
          </a:p>
          <a:p>
            <a:pPr algn="l">
              <a:lnSpc>
                <a:spcPct val="107000"/>
              </a:lnSpc>
              <a:spcAft>
                <a:spcPts val="800"/>
              </a:spcAft>
            </a:pPr>
            <a:r>
              <a:rPr lang="ru-RU" sz="6000" b="1" dirty="0">
                <a:latin typeface="Arial" pitchFamily="34" charset="0"/>
                <a:ea typeface="Calibri"/>
                <a:cs typeface="Arial" pitchFamily="34" charset="0"/>
              </a:rPr>
              <a:t>Мир </a:t>
            </a:r>
            <a:r>
              <a:rPr lang="ru-RU" sz="6000" b="1">
                <a:latin typeface="Arial" pitchFamily="34" charset="0"/>
                <a:ea typeface="Calibri"/>
                <a:cs typeface="Arial" pitchFamily="34" charset="0"/>
              </a:rPr>
              <a:t>приносит </a:t>
            </a:r>
            <a:r>
              <a:rPr lang="ru-RU" sz="6000" b="1" smtClean="0">
                <a:latin typeface="Arial" pitchFamily="34" charset="0"/>
                <a:ea typeface="Calibri"/>
                <a:cs typeface="Arial" pitchFamily="34" charset="0"/>
              </a:rPr>
              <a:t>Неземной</a:t>
            </a:r>
            <a:r>
              <a:rPr lang="ru-RU" sz="6000" b="1" dirty="0">
                <a:latin typeface="Arial" pitchFamily="34" charset="0"/>
                <a:ea typeface="Calibri"/>
                <a:cs typeface="Arial" pitchFamily="34" charset="0"/>
              </a:rPr>
              <a:t>.</a:t>
            </a:r>
          </a:p>
        </p:txBody>
      </p:sp>
    </p:spTree>
    <p:extLst>
      <p:ext uri="{BB962C8B-B14F-4D97-AF65-F5344CB8AC3E}">
        <p14:creationId xmlns:p14="http://schemas.microsoft.com/office/powerpoint/2010/main" val="1428713298"/>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965771" y="451635"/>
            <a:ext cx="75233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a:latin typeface="Arial" pitchFamily="34" charset="0"/>
                <a:ea typeface="Calibri"/>
                <a:cs typeface="Arial" pitchFamily="34" charset="0"/>
              </a:rPr>
              <a:t>В день субботний</a:t>
            </a:r>
            <a:r>
              <a:rPr lang="ru-RU" sz="6000" b="1" dirty="0" smtClean="0">
                <a:latin typeface="Arial" pitchFamily="34" charset="0"/>
                <a:ea typeface="Calibri"/>
                <a:cs typeface="Arial" pitchFamily="34" charset="0"/>
              </a:rPr>
              <a:t>,</a:t>
            </a:r>
            <a:br>
              <a:rPr lang="ru-RU" sz="6000" b="1" dirty="0" smtClean="0">
                <a:latin typeface="Arial" pitchFamily="34" charset="0"/>
                <a:ea typeface="Calibri"/>
                <a:cs typeface="Arial" pitchFamily="34" charset="0"/>
              </a:rPr>
            </a:br>
            <a:r>
              <a:rPr lang="ru-RU" sz="6000" b="1" dirty="0" smtClean="0">
                <a:latin typeface="Arial" pitchFamily="34" charset="0"/>
                <a:ea typeface="Calibri"/>
                <a:cs typeface="Arial" pitchFamily="34" charset="0"/>
              </a:rPr>
              <a:t>		в </a:t>
            </a:r>
            <a:r>
              <a:rPr lang="ru-RU" sz="6000" b="1" dirty="0">
                <a:latin typeface="Arial" pitchFamily="34" charset="0"/>
                <a:ea typeface="Calibri"/>
                <a:cs typeface="Arial" pitchFamily="34" charset="0"/>
              </a:rPr>
              <a:t>день святой</a:t>
            </a:r>
          </a:p>
          <a:p>
            <a:pPr algn="l">
              <a:lnSpc>
                <a:spcPct val="107000"/>
              </a:lnSpc>
              <a:spcAft>
                <a:spcPts val="800"/>
              </a:spcAft>
            </a:pPr>
            <a:r>
              <a:rPr lang="ru-RU" sz="6000" b="1" dirty="0">
                <a:latin typeface="Arial" pitchFamily="34" charset="0"/>
                <a:ea typeface="Calibri"/>
                <a:cs typeface="Arial" pitchFamily="34" charset="0"/>
              </a:rPr>
              <a:t>Все </a:t>
            </a:r>
            <a:r>
              <a:rPr lang="ru-RU" sz="6000" b="1" dirty="0" smtClean="0">
                <a:latin typeface="Arial" pitchFamily="34" charset="0"/>
                <a:ea typeface="Calibri"/>
                <a:cs typeface="Arial" pitchFamily="34" charset="0"/>
              </a:rPr>
              <a:t>заботы</a:t>
            </a:r>
            <a:br>
              <a:rPr lang="ru-RU" sz="6000" b="1" dirty="0" smtClean="0">
                <a:latin typeface="Arial" pitchFamily="34" charset="0"/>
                <a:ea typeface="Calibri"/>
                <a:cs typeface="Arial" pitchFamily="34" charset="0"/>
              </a:rPr>
            </a:br>
            <a:r>
              <a:rPr lang="ru-RU" sz="6000" b="1" dirty="0" smtClean="0">
                <a:latin typeface="Arial" pitchFamily="34" charset="0"/>
                <a:ea typeface="Calibri"/>
                <a:cs typeface="Arial" pitchFamily="34" charset="0"/>
              </a:rPr>
              <a:t>				забываю</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Я сегодня </a:t>
            </a:r>
            <a:r>
              <a:rPr lang="ru-RU" sz="6000" b="1" dirty="0" smtClean="0">
                <a:latin typeface="Arial" pitchFamily="34" charset="0"/>
                <a:ea typeface="Calibri"/>
                <a:cs typeface="Arial" pitchFamily="34" charset="0"/>
              </a:rPr>
              <a:t>всей</a:t>
            </a:r>
            <a:br>
              <a:rPr lang="ru-RU" sz="6000" b="1" dirty="0" smtClean="0">
                <a:latin typeface="Arial" pitchFamily="34" charset="0"/>
                <a:ea typeface="Calibri"/>
                <a:cs typeface="Arial" pitchFamily="34" charset="0"/>
              </a:rPr>
            </a:br>
            <a:r>
              <a:rPr lang="ru-RU" sz="6000" b="1" dirty="0" smtClean="0">
                <a:latin typeface="Arial" pitchFamily="34" charset="0"/>
                <a:ea typeface="Calibri"/>
                <a:cs typeface="Arial" pitchFamily="34" charset="0"/>
              </a:rPr>
              <a:t>						душой</a:t>
            </a:r>
            <a:endParaRPr lang="ru-RU" sz="6000" b="1" dirty="0">
              <a:latin typeface="Arial" pitchFamily="34" charset="0"/>
              <a:ea typeface="Calibri"/>
              <a:cs typeface="Arial" pitchFamily="34" charset="0"/>
            </a:endParaRPr>
          </a:p>
          <a:p>
            <a:pPr lvl="0" algn="l" defTabSz="309563">
              <a:lnSpc>
                <a:spcPct val="107000"/>
              </a:lnSpc>
              <a:spcAft>
                <a:spcPts val="800"/>
              </a:spcAft>
            </a:pPr>
            <a:r>
              <a:rPr lang="ru-RU" sz="6000" b="1" dirty="0">
                <a:latin typeface="Arial" pitchFamily="34" charset="0"/>
                <a:ea typeface="Calibri"/>
                <a:cs typeface="Arial" pitchFamily="34" charset="0"/>
              </a:rPr>
              <a:t>В псалмах </a:t>
            </a:r>
            <a:r>
              <a:rPr lang="ru-RU" sz="6000" b="1" dirty="0" smtClean="0">
                <a:latin typeface="Arial" pitchFamily="34" charset="0"/>
                <a:ea typeface="Calibri"/>
                <a:cs typeface="Arial" pitchFamily="34" charset="0"/>
              </a:rPr>
              <a:t>Бога</a:t>
            </a:r>
            <a:br>
              <a:rPr lang="ru-RU" sz="6000" b="1" dirty="0" smtClean="0">
                <a:latin typeface="Arial" pitchFamily="34" charset="0"/>
                <a:ea typeface="Calibri"/>
                <a:cs typeface="Arial" pitchFamily="34" charset="0"/>
              </a:rPr>
            </a:br>
            <a:r>
              <a:rPr lang="ru-RU" sz="6000" b="1" dirty="0" smtClean="0">
                <a:latin typeface="Arial" pitchFamily="34" charset="0"/>
                <a:ea typeface="Calibri"/>
                <a:cs typeface="Arial" pitchFamily="34" charset="0"/>
              </a:rPr>
              <a:t>				прославляю</a:t>
            </a:r>
            <a:r>
              <a:rPr lang="ru-RU" sz="6000" b="1" dirty="0">
                <a:latin typeface="Arial" pitchFamily="34" charset="0"/>
                <a:ea typeface="Calibri"/>
                <a:cs typeface="Arial" pitchFamily="34" charset="0"/>
              </a:rPr>
              <a:t>.</a:t>
            </a:r>
          </a:p>
          <a:p>
            <a:pPr lvl="0" algn="l" defTabSz="309563">
              <a:lnSpc>
                <a:spcPct val="107000"/>
              </a:lnSpc>
              <a:spcAft>
                <a:spcPts val="800"/>
              </a:spcAft>
            </a:pPr>
            <a:r>
              <a:rPr lang="ru-RU" sz="6000" b="1" dirty="0">
                <a:latin typeface="Arial" pitchFamily="34" charset="0"/>
                <a:ea typeface="Calibri"/>
                <a:cs typeface="Arial" pitchFamily="34" charset="0"/>
              </a:rPr>
              <a:t>В день субботний,</a:t>
            </a:r>
            <a:endParaRPr lang="ru-RU" sz="2475"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18053" y="451635"/>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В день субботний, </a:t>
            </a:r>
            <a:r>
              <a:rPr lang="ru-RU" sz="6000" b="1" dirty="0" smtClean="0">
                <a:latin typeface="Arial" pitchFamily="34" charset="0"/>
                <a:ea typeface="Calibri"/>
                <a:cs typeface="Arial" pitchFamily="34" charset="0"/>
              </a:rPr>
              <a:t/>
            </a:r>
            <a:br>
              <a:rPr lang="ru-RU" sz="6000" b="1" dirty="0" smtClean="0">
                <a:latin typeface="Arial" pitchFamily="34" charset="0"/>
                <a:ea typeface="Calibri"/>
                <a:cs typeface="Arial" pitchFamily="34" charset="0"/>
              </a:rPr>
            </a:br>
            <a:r>
              <a:rPr lang="ru-RU" sz="6000" b="1" dirty="0" smtClean="0">
                <a:latin typeface="Arial" pitchFamily="34" charset="0"/>
                <a:ea typeface="Calibri"/>
                <a:cs typeface="Arial" pitchFamily="34" charset="0"/>
              </a:rPr>
              <a:t>В </a:t>
            </a:r>
            <a:r>
              <a:rPr lang="ru-RU" sz="6000" b="1" dirty="0">
                <a:latin typeface="Arial" pitchFamily="34" charset="0"/>
                <a:ea typeface="Calibri"/>
                <a:cs typeface="Arial" pitchFamily="34" charset="0"/>
              </a:rPr>
              <a:t>день святой </a:t>
            </a:r>
          </a:p>
          <a:p>
            <a:pPr lvl="0" algn="l" defTabSz="309563">
              <a:lnSpc>
                <a:spcPct val="107000"/>
              </a:lnSpc>
              <a:spcAft>
                <a:spcPts val="800"/>
              </a:spcAft>
            </a:pPr>
            <a:r>
              <a:rPr lang="ru-RU" sz="6000" b="1" dirty="0">
                <a:latin typeface="Arial" pitchFamily="34" charset="0"/>
                <a:ea typeface="Calibri"/>
                <a:cs typeface="Arial" pitchFamily="34" charset="0"/>
              </a:rPr>
              <a:t>Отдыхаю я душой.</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a:latin typeface="Arial" pitchFamily="34" charset="0"/>
                <a:ea typeface="Calibri"/>
                <a:cs typeface="Arial" pitchFamily="34" charset="0"/>
              </a:rPr>
              <a:t>День субботний, </a:t>
            </a:r>
            <a:r>
              <a:rPr lang="ru-RU" sz="6000" b="1" dirty="0" smtClean="0">
                <a:latin typeface="Arial" pitchFamily="34" charset="0"/>
                <a:ea typeface="Calibri"/>
                <a:cs typeface="Arial" pitchFamily="34" charset="0"/>
              </a:rPr>
              <a:t>День </a:t>
            </a:r>
            <a:r>
              <a:rPr lang="ru-RU" sz="6000" b="1" dirty="0">
                <a:latin typeface="Arial" pitchFamily="34" charset="0"/>
                <a:ea typeface="Calibri"/>
                <a:cs typeface="Arial" pitchFamily="34" charset="0"/>
              </a:rPr>
              <a:t>седьмой,</a:t>
            </a:r>
          </a:p>
          <a:p>
            <a:pPr algn="l">
              <a:lnSpc>
                <a:spcPct val="107000"/>
              </a:lnSpc>
              <a:spcAft>
                <a:spcPts val="800"/>
              </a:spcAft>
            </a:pPr>
            <a:r>
              <a:rPr lang="ru-RU" sz="6000" b="1" dirty="0">
                <a:latin typeface="Arial" pitchFamily="34" charset="0"/>
                <a:ea typeface="Calibri"/>
                <a:cs typeface="Arial" pitchFamily="34" charset="0"/>
              </a:rPr>
              <a:t>Вечным Богом </a:t>
            </a:r>
            <a:r>
              <a:rPr lang="ru-RU" sz="6000" b="1" dirty="0" smtClean="0">
                <a:latin typeface="Arial" pitchFamily="34" charset="0"/>
                <a:ea typeface="Calibri"/>
                <a:cs typeface="Arial" pitchFamily="34" charset="0"/>
              </a:rPr>
              <a:t>Освящённый</a:t>
            </a:r>
            <a:r>
              <a:rPr lang="ru-RU" sz="6000" b="1" dirty="0">
                <a:latin typeface="Arial" pitchFamily="34" charset="0"/>
                <a:ea typeface="Calibri"/>
                <a:cs typeface="Arial" pitchFamily="34" charset="0"/>
              </a:rPr>
              <a:t>,</a:t>
            </a:r>
          </a:p>
          <a:p>
            <a:pPr algn="l">
              <a:lnSpc>
                <a:spcPct val="107000"/>
              </a:lnSpc>
              <a:spcAft>
                <a:spcPts val="800"/>
              </a:spcAft>
            </a:pP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3541966549"/>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025387" y="419402"/>
            <a:ext cx="7754686" cy="349187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Обретаю в день </a:t>
            </a:r>
            <a:r>
              <a:rPr lang="ru-RU" sz="6000" b="1" dirty="0" smtClean="0">
                <a:latin typeface="Arial" pitchFamily="34" charset="0"/>
                <a:ea typeface="Calibri"/>
                <a:cs typeface="Arial" pitchFamily="34" charset="0"/>
              </a:rPr>
              <a:t>Седьмой</a:t>
            </a:r>
            <a:endParaRPr lang="ru-RU" sz="6000" b="1" dirty="0">
              <a:latin typeface="Arial" pitchFamily="34" charset="0"/>
              <a:ea typeface="Calibri"/>
              <a:cs typeface="Arial" pitchFamily="34" charset="0"/>
            </a:endParaRPr>
          </a:p>
          <a:p>
            <a:pPr lvl="0" algn="l" defTabSz="309563">
              <a:lnSpc>
                <a:spcPct val="107000"/>
              </a:lnSpc>
              <a:spcAft>
                <a:spcPts val="800"/>
              </a:spcAft>
            </a:pPr>
            <a:r>
              <a:rPr lang="ru-RU" sz="6000" b="1" dirty="0">
                <a:latin typeface="Arial" pitchFamily="34" charset="0"/>
                <a:ea typeface="Calibri"/>
                <a:cs typeface="Arial" pitchFamily="34" charset="0"/>
              </a:rPr>
              <a:t>Мир душе </a:t>
            </a:r>
            <a:r>
              <a:rPr lang="ru-RU" sz="6000" b="1" dirty="0" smtClean="0">
                <a:latin typeface="Arial" pitchFamily="34" charset="0"/>
                <a:ea typeface="Calibri"/>
                <a:cs typeface="Arial" pitchFamily="34" charset="0"/>
              </a:rPr>
              <a:t/>
            </a:r>
            <a:br>
              <a:rPr lang="ru-RU" sz="6000" b="1" dirty="0" smtClean="0">
                <a:latin typeface="Arial" pitchFamily="34" charset="0"/>
                <a:ea typeface="Calibri"/>
                <a:cs typeface="Arial" pitchFamily="34" charset="0"/>
              </a:rPr>
            </a:br>
            <a:r>
              <a:rPr lang="ru-RU" sz="6000" b="1" dirty="0" smtClean="0">
                <a:latin typeface="Arial" pitchFamily="34" charset="0"/>
                <a:ea typeface="Calibri"/>
                <a:cs typeface="Arial" pitchFamily="34" charset="0"/>
              </a:rPr>
              <a:t>Я </a:t>
            </a:r>
            <a:r>
              <a:rPr lang="ru-RU" sz="6000" b="1" dirty="0">
                <a:latin typeface="Arial" pitchFamily="34" charset="0"/>
                <a:ea typeface="Calibri"/>
                <a:cs typeface="Arial" pitchFamily="34" charset="0"/>
              </a:rPr>
              <a:t>истомлённой.</a:t>
            </a:r>
          </a:p>
        </p:txBody>
      </p:sp>
    </p:spTree>
    <p:extLst>
      <p:ext uri="{BB962C8B-B14F-4D97-AF65-F5344CB8AC3E}">
        <p14:creationId xmlns:p14="http://schemas.microsoft.com/office/powerpoint/2010/main" val="2117235664"/>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День субботний, </a:t>
            </a:r>
            <a:r>
              <a:rPr lang="ru-RU" sz="6000" b="1" dirty="0" smtClean="0">
                <a:latin typeface="Arial" pitchFamily="34" charset="0"/>
                <a:ea typeface="Calibri"/>
                <a:cs typeface="Arial" pitchFamily="34" charset="0"/>
              </a:rPr>
              <a:t>День </a:t>
            </a:r>
            <a:r>
              <a:rPr lang="ru-RU" sz="6000" b="1" dirty="0">
                <a:latin typeface="Arial" pitchFamily="34" charset="0"/>
                <a:ea typeface="Calibri"/>
                <a:cs typeface="Arial" pitchFamily="34" charset="0"/>
              </a:rPr>
              <a:t>святой, </a:t>
            </a:r>
          </a:p>
          <a:p>
            <a:pPr lvl="0" algn="l" defTabSz="309563">
              <a:lnSpc>
                <a:spcPct val="107000"/>
              </a:lnSpc>
              <a:spcAft>
                <a:spcPts val="800"/>
              </a:spcAft>
            </a:pPr>
            <a:r>
              <a:rPr lang="ru-RU" sz="6000" b="1" dirty="0">
                <a:latin typeface="Arial" pitchFamily="34" charset="0"/>
                <a:ea typeface="Calibri"/>
                <a:cs typeface="Arial" pitchFamily="34" charset="0"/>
              </a:rPr>
              <a:t>Как мне дорог </a:t>
            </a:r>
            <a:r>
              <a:rPr lang="ru-RU" sz="6000" b="1" dirty="0" smtClean="0">
                <a:latin typeface="Arial" pitchFamily="34" charset="0"/>
                <a:ea typeface="Calibri"/>
                <a:cs typeface="Arial" pitchFamily="34" charset="0"/>
              </a:rPr>
              <a:t>Твой </a:t>
            </a:r>
            <a:r>
              <a:rPr lang="ru-RU" sz="6000" b="1" dirty="0">
                <a:latin typeface="Arial" pitchFamily="34" charset="0"/>
                <a:ea typeface="Calibri"/>
                <a:cs typeface="Arial" pitchFamily="34" charset="0"/>
              </a:rPr>
              <a:t>покой.</a:t>
            </a:r>
          </a:p>
        </p:txBody>
      </p:sp>
    </p:spTree>
    <p:extLst>
      <p:ext uri="{BB962C8B-B14F-4D97-AF65-F5344CB8AC3E}">
        <p14:creationId xmlns:p14="http://schemas.microsoft.com/office/powerpoint/2010/main" val="3435401505"/>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57051" y="130629"/>
            <a:ext cx="8409770" cy="411195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a:latin typeface="Arial" pitchFamily="34" charset="0"/>
                <a:ea typeface="Calibri"/>
                <a:cs typeface="Arial" pitchFamily="34" charset="0"/>
              </a:rPr>
              <a:t>В доме Божьем </a:t>
            </a:r>
            <a:r>
              <a:rPr lang="ru-RU" sz="6000" b="1" dirty="0" smtClean="0">
                <a:latin typeface="Arial" pitchFamily="34" charset="0"/>
                <a:ea typeface="Calibri"/>
                <a:cs typeface="Arial" pitchFamily="34" charset="0"/>
              </a:rPr>
              <a:t/>
            </a:r>
            <a:br>
              <a:rPr lang="ru-RU" sz="6000" b="1" dirty="0" smtClean="0">
                <a:latin typeface="Arial" pitchFamily="34" charset="0"/>
                <a:ea typeface="Calibri"/>
                <a:cs typeface="Arial" pitchFamily="34" charset="0"/>
              </a:rPr>
            </a:br>
            <a:r>
              <a:rPr lang="ru-RU" sz="6000" b="1" dirty="0" smtClean="0">
                <a:latin typeface="Arial" pitchFamily="34" charset="0"/>
                <a:ea typeface="Calibri"/>
                <a:cs typeface="Arial" pitchFamily="34" charset="0"/>
              </a:rPr>
              <a:t>В </a:t>
            </a:r>
            <a:r>
              <a:rPr lang="ru-RU" sz="6000" b="1" dirty="0">
                <a:latin typeface="Arial" pitchFamily="34" charset="0"/>
                <a:ea typeface="Calibri"/>
                <a:cs typeface="Arial" pitchFamily="34" charset="0"/>
              </a:rPr>
              <a:t>этот день </a:t>
            </a:r>
          </a:p>
          <a:p>
            <a:pPr algn="l">
              <a:lnSpc>
                <a:spcPct val="107000"/>
              </a:lnSpc>
              <a:spcAft>
                <a:spcPts val="800"/>
              </a:spcAft>
            </a:pPr>
            <a:r>
              <a:rPr lang="ru-RU" sz="6000" b="1" dirty="0">
                <a:latin typeface="Arial" pitchFamily="34" charset="0"/>
                <a:ea typeface="Calibri"/>
                <a:cs typeface="Arial" pitchFamily="34" charset="0"/>
              </a:rPr>
              <a:t>Словом душу </a:t>
            </a:r>
            <a:r>
              <a:rPr lang="ru-RU" sz="6000" b="1" dirty="0" smtClean="0">
                <a:latin typeface="Arial" pitchFamily="34" charset="0"/>
                <a:ea typeface="Calibri"/>
                <a:cs typeface="Arial" pitchFamily="34" charset="0"/>
              </a:rPr>
              <a:t>Насыщаю</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1852125536"/>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Далека </a:t>
            </a:r>
            <a:r>
              <a:rPr lang="ru-RU" sz="6000" b="1" dirty="0" smtClean="0">
                <a:latin typeface="Arial" pitchFamily="34" charset="0"/>
                <a:ea typeface="Calibri"/>
                <a:cs typeface="Arial" pitchFamily="34" charset="0"/>
              </a:rPr>
              <a:t>земная</a:t>
            </a:r>
            <a:br>
              <a:rPr lang="ru-RU" sz="6000" b="1" dirty="0" smtClean="0">
                <a:latin typeface="Arial" pitchFamily="34" charset="0"/>
                <a:ea typeface="Calibri"/>
                <a:cs typeface="Arial" pitchFamily="34" charset="0"/>
              </a:rPr>
            </a:br>
            <a:r>
              <a:rPr lang="ru-RU" sz="6000" b="1" dirty="0" smtClean="0">
                <a:latin typeface="Arial" pitchFamily="34" charset="0"/>
                <a:ea typeface="Calibri"/>
                <a:cs typeface="Arial" pitchFamily="34" charset="0"/>
              </a:rPr>
              <a:t>				тень </a:t>
            </a:r>
            <a:r>
              <a:rPr lang="ru-RU" sz="6000" b="1" dirty="0">
                <a:latin typeface="Arial" pitchFamily="34" charset="0"/>
                <a:ea typeface="Calibri"/>
                <a:cs typeface="Arial" pitchFamily="34" charset="0"/>
              </a:rPr>
              <a:t>–</a:t>
            </a:r>
          </a:p>
          <a:p>
            <a:pPr lvl="0" algn="l" defTabSz="309563">
              <a:lnSpc>
                <a:spcPct val="107000"/>
              </a:lnSpc>
              <a:spcAft>
                <a:spcPts val="800"/>
              </a:spcAft>
            </a:pPr>
            <a:r>
              <a:rPr lang="ru-RU" sz="6000" b="1" dirty="0">
                <a:latin typeface="Arial" pitchFamily="34" charset="0"/>
                <a:ea typeface="Calibri"/>
                <a:cs typeface="Arial" pitchFamily="34" charset="0"/>
              </a:rPr>
              <a:t>Радость </a:t>
            </a:r>
            <a:r>
              <a:rPr lang="ru-RU" sz="6000" b="1" dirty="0" smtClean="0">
                <a:latin typeface="Arial" pitchFamily="34" charset="0"/>
                <a:ea typeface="Calibri"/>
                <a:cs typeface="Arial" pitchFamily="34" charset="0"/>
              </a:rPr>
              <a:t>рая</a:t>
            </a:r>
            <a:br>
              <a:rPr lang="ru-RU" sz="6000" b="1" dirty="0" smtClean="0">
                <a:latin typeface="Arial" pitchFamily="34" charset="0"/>
                <a:ea typeface="Calibri"/>
                <a:cs typeface="Arial" pitchFamily="34" charset="0"/>
              </a:rPr>
            </a:br>
            <a:r>
              <a:rPr lang="ru-RU" sz="6000" b="1" dirty="0" smtClean="0">
                <a:latin typeface="Arial" pitchFamily="34" charset="0"/>
                <a:ea typeface="Calibri"/>
                <a:cs typeface="Arial" pitchFamily="34" charset="0"/>
              </a:rPr>
              <a:t>					испытаю</a:t>
            </a:r>
            <a:r>
              <a:rPr lang="ru-RU" sz="6000" b="1" dirty="0">
                <a:latin typeface="Arial" pitchFamily="34" charset="0"/>
                <a:ea typeface="Calibri"/>
                <a:cs typeface="Arial" pitchFamily="34" charset="0"/>
              </a:rPr>
              <a:t>.</a:t>
            </a:r>
          </a:p>
        </p:txBody>
      </p:sp>
    </p:spTree>
    <p:extLst>
      <p:ext uri="{BB962C8B-B14F-4D97-AF65-F5344CB8AC3E}">
        <p14:creationId xmlns:p14="http://schemas.microsoft.com/office/powerpoint/2010/main" val="382041566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1009</TotalTime>
  <Words>56</Words>
  <Application>Microsoft Macintosh PowerPoint</Application>
  <PresentationFormat>On-screen Show (16:9)</PresentationFormat>
  <Paragraphs>21</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80</cp:revision>
  <dcterms:modified xsi:type="dcterms:W3CDTF">2020-10-23T17:28:36Z</dcterms:modified>
</cp:coreProperties>
</file>