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040" r:id="rId2"/>
    <p:sldId id="1051" r:id="rId3"/>
    <p:sldId id="1044" r:id="rId4"/>
    <p:sldId id="1045" r:id="rId5"/>
    <p:sldId id="1052" r:id="rId6"/>
    <p:sldId id="1047" r:id="rId7"/>
    <p:sldId id="1053" r:id="rId8"/>
    <p:sldId id="1049" r:id="rId9"/>
    <p:sldId id="1054" r:id="rId10"/>
    <p:sldId id="1055" r:id="rId11"/>
    <p:sldId id="1056" r:id="rId12"/>
    <p:sldId id="1057" r:id="rId13"/>
    <p:sldId id="1058" r:id="rId14"/>
    <p:sldId id="1059" r:id="rId15"/>
    <p:sldId id="1060" r:id="rId16"/>
    <p:sldId id="1061" r:id="rId1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>
        <p:scale>
          <a:sx n="106" d="100"/>
          <a:sy n="106" d="100"/>
        </p:scale>
        <p:origin x="-2208" y="-704"/>
      </p:cViewPr>
      <p:guideLst>
        <p:guide orient="horz" pos="148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155467"/>
            <a:ext cx="6922731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суетной недели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Что Своим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Перстом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Всевышний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Написал как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Свой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закон.</a:t>
            </a:r>
          </a:p>
        </p:txBody>
      </p:sp>
    </p:spTree>
    <p:extLst>
      <p:ext uri="{BB962C8B-B14F-4D97-AF65-F5344CB8AC3E}">
        <p14:creationId xmlns:p14="http://schemas.microsoft.com/office/powerpoint/2010/main" val="82536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субботний –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единый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покоя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Освящён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2536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Дан на благо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Человеку 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Творцом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Благословлён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36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Адам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Уже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Эдеме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Чтил субботний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святой,</a:t>
            </a:r>
          </a:p>
        </p:txBody>
      </p:sp>
    </p:spTree>
    <p:extLst>
      <p:ext uri="{BB962C8B-B14F-4D97-AF65-F5344CB8AC3E}">
        <p14:creationId xmlns:p14="http://schemas.microsoft.com/office/powerpoint/2010/main" val="82536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Патриархи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храняли 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Этот день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Как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свой покой.</a:t>
            </a:r>
          </a:p>
        </p:txBody>
      </p:sp>
    </p:spTree>
    <p:extLst>
      <p:ext uri="{BB962C8B-B14F-4D97-AF65-F5344CB8AC3E}">
        <p14:creationId xmlns:p14="http://schemas.microsoft.com/office/powerpoint/2010/main" val="8253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апостолы Христовы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Освящали день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Седьмой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36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кто ныне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Соблюдает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Тот </a:t>
            </a:r>
            <a:r>
              <a:rPr lang="ru-RU" sz="6600" b="1" ker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войдёт </a:t>
            </a:r>
            <a: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Его покой.</a:t>
            </a:r>
          </a:p>
        </p:txBody>
      </p:sp>
    </p:spTree>
    <p:extLst>
      <p:ext uri="{BB962C8B-B14F-4D97-AF65-F5344CB8AC3E}">
        <p14:creationId xmlns:p14="http://schemas.microsoft.com/office/powerpoint/2010/main" val="137738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56895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</a:t>
            </a:r>
            <a:r>
              <a:rPr lang="ru-RU" sz="54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осле </a:t>
            </a:r>
            <a:r>
              <a:rPr lang="ru-RU" sz="54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суетной недели</a:t>
            </a:r>
            <a:endParaRPr lang="ru-RU" sz="54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заботы, и труда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Отдыхаем мы душою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день </a:t>
            </a:r>
            <a:r>
              <a:rPr lang="ru-RU" sz="54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54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54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Спасителя </a:t>
            </a:r>
            <a:r>
              <a:rPr lang="ru-RU" sz="54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Христа.</a:t>
            </a:r>
          </a:p>
          <a:p>
            <a:pPr lvl="0" defTabSz="685800" hangingPunct="0">
              <a:spcBef>
                <a:spcPts val="1350"/>
              </a:spcBef>
              <a:buClr>
                <a:srgbClr val="595959"/>
              </a:buClr>
            </a:pPr>
            <a:endParaRPr lang="ru-RU" sz="60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79928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 суббота, 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покоя,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блаженства, 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Красоты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0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Мир, покой, 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Благословенье</a:t>
            </a:r>
            <a:endParaRPr lang="ru-RU" sz="60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этот день 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Несёшь </a:t>
            </a: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нам ты.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Бог по 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мудрости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Великой</a:t>
            </a:r>
            <a:endParaRPr lang="ru-RU" sz="60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Дал нам этот </a:t>
            </a:r>
            <a:endParaRPr lang="ru-RU" sz="60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святой, </a:t>
            </a: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Чтобы мы,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Как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Сам Создатель,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Отдыхали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седьмой.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20891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Шесть дней Бог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Дал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работы,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Повседневного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Труда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77048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А седьмой –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Святой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en-US" sz="6600" b="1" kern="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</a:t>
            </a:r>
            <a:r>
              <a:rPr lang="ru-RU" sz="6600" b="1" kern="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убботний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 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хваления Творца.</a:t>
            </a:r>
          </a:p>
        </p:txBody>
      </p:sp>
    </p:spTree>
    <p:extLst>
      <p:ext uri="{BB962C8B-B14F-4D97-AF65-F5344CB8AC3E}">
        <p14:creationId xmlns:p14="http://schemas.microsoft.com/office/powerpoint/2010/main" val="256297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13690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Люди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могут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Насмехаться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Изменять 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Со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всех сторон,</a:t>
            </a:r>
          </a:p>
        </p:txBody>
      </p:sp>
    </p:spTree>
    <p:extLst>
      <p:ext uri="{BB962C8B-B14F-4D97-AF65-F5344CB8AC3E}">
        <p14:creationId xmlns:p14="http://schemas.microsoft.com/office/powerpoint/2010/main" val="2316224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8504</TotalTime>
  <Words>115</Words>
  <Application>Microsoft Macintosh PowerPoint</Application>
  <PresentationFormat>On-screen Show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2020-10-23T09:35:36Z</dcterms:modified>
</cp:coreProperties>
</file>