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09" autoAdjust="0"/>
  </p:normalViewPr>
  <p:slideViewPr>
    <p:cSldViewPr snapToGrid="0">
      <p:cViewPr varScale="1">
        <p:scale>
          <a:sx n="55" d="100"/>
          <a:sy n="55" d="100"/>
        </p:scale>
        <p:origin x="127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F1D52-2FC7-4AE7-BC0D-A586C5BE9834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6312A-AF06-47E7-BAEF-689C9A03C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84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582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318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442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005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7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41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8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77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61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50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8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81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76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38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74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27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7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04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3D12D-055D-4ACB-9675-2E366E45A9D5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09BB0-2EAF-4B54-BD4C-07744F4994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5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3.wdp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 descr="Slide 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008" y="2"/>
            <a:ext cx="12192000" cy="6881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 descr="right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17669"/>
            <a:ext cx="3268869" cy="6881568"/>
          </a:xfrm>
          <a:prstGeom prst="rect">
            <a:avLst/>
          </a:prstGeom>
        </p:spPr>
      </p:pic>
      <p:pic>
        <p:nvPicPr>
          <p:cNvPr id="6" name="Picture 5" descr="Источник хвалы_ОБЛОЖКА_final_01_.jpg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547" y="3958994"/>
            <a:ext cx="1755328" cy="2530005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2000"/>
              </a:prstClr>
            </a:outerShdw>
          </a:effectLst>
        </p:spPr>
      </p:pic>
      <p:sp>
        <p:nvSpPr>
          <p:cNvPr id="8" name="Biblical and Theological Foundations for…">
            <a:extLst>
              <a:ext uri="{FF2B5EF4-FFF2-40B4-BE49-F238E27FC236}">
                <a16:creationId xmlns:a16="http://schemas.microsoft.com/office/drawing/2014/main" xmlns="" id="{E4438512-FB30-8240-9BEE-8A05FE64B54F}"/>
              </a:ext>
            </a:extLst>
          </p:cNvPr>
          <p:cNvSpPr txBox="1">
            <a:spLocks/>
          </p:cNvSpPr>
          <p:nvPr/>
        </p:nvSpPr>
        <p:spPr>
          <a:xfrm>
            <a:off x="1634434" y="312431"/>
            <a:ext cx="8740263" cy="21307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  <a:defRPr sz="11100" b="1" i="0">
                <a:solidFill>
                  <a:srgbClr val="FEBF2E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ru-RU" sz="8000" b="1" i="1" dirty="0">
                <a:solidFill>
                  <a:schemeClr val="tx1">
                    <a:lumMod val="95000"/>
                    <a:lumOff val="5000"/>
                  </a:schemeClr>
                </a:solidFill>
                <a:sym typeface="Calibri"/>
              </a:rPr>
              <a:t>Памятными Бог соделал чудеса</a:t>
            </a:r>
            <a:endParaRPr lang="bg-BG" sz="6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4" name="Picture 3" descr="Источник хвалы_ОБЛОЖКА_final_03_.jpg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687" y="3286585"/>
            <a:ext cx="1749887" cy="2522163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  <p:pic>
        <p:nvPicPr>
          <p:cNvPr id="5" name="Picture 4" descr="Источник хвалы_ОБЛОЖКА_final_02_.jpg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386" y="4060435"/>
            <a:ext cx="1766465" cy="2546056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512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867789" y="507432"/>
            <a:ext cx="10553440" cy="5020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Памятными Бог соделал чудеса,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Что Его десница в мире создала;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Когда наш Творец в шесть дней все сотворил,</a:t>
            </a:r>
          </a:p>
          <a:p>
            <a:pPr algn="l"/>
            <a:r>
              <a:rPr lang="ru-RU" sz="5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день седьмой субботний от всех дел почил.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5000" b="1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36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3" y="450169"/>
            <a:ext cx="6553736" cy="5735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Припев:</a:t>
            </a:r>
          </a:p>
          <a:p>
            <a:pPr algn="l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День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святой субботний, друг мой, почитай,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Памятник Господень сердцем вспоминай.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Помни, как Он чудно сотворил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Мир великий наш и в день седьмой почил.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3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191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867789" y="302715"/>
            <a:ext cx="10553440" cy="5020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Памятник чудесный Бог установил,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Памятник творенью, что Он сотворил;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День седьмой субботний Сам Он отделил,</a:t>
            </a:r>
          </a:p>
          <a:p>
            <a:pPr algn="l"/>
            <a:r>
              <a:rPr lang="ru-RU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 благословил его, и освятил.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5000" b="1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17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3" y="450169"/>
            <a:ext cx="6553736" cy="5735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Припев:</a:t>
            </a:r>
          </a:p>
          <a:p>
            <a:pPr algn="l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День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святой субботний, друг мой, почитай,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Памятник Господень сердцем вспоминай.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Помни, как Он чудно сотворил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Мир великий наш и в день седьмой почил.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3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654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677319" y="302715"/>
            <a:ext cx="10934379" cy="5020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4800" b="1" dirty="0">
                <a:solidFill>
                  <a:schemeClr val="tx1"/>
                </a:solidFill>
              </a:rPr>
              <a:t>В новой жизни будет памятник стоять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И о силе Божьей вечно возвещать.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Кто сей памятник от сердца будет чтить,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Сможет тех в любви Творец благословить.</a:t>
            </a:r>
            <a:endParaRPr lang="ru-RU" sz="50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9535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904163" y="450169"/>
            <a:ext cx="6553736" cy="5735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Припев:</a:t>
            </a:r>
          </a:p>
          <a:p>
            <a:pPr algn="l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День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святой субботний, друг мой, почитай,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Памятник Господень сердцем вспоминай.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Помни, как Он чудно сотворил</a:t>
            </a:r>
          </a:p>
          <a:p>
            <a:pPr algn="l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Мир великий наш и в день седьмой почил.</a:t>
            </a:r>
          </a:p>
          <a:p>
            <a:pPr algn="l" defTabSz="914377">
              <a:spcBef>
                <a:spcPts val="1800"/>
              </a:spcBef>
              <a:buClr>
                <a:srgbClr val="595959"/>
              </a:buClr>
            </a:pPr>
            <a:endParaRPr lang="ru-RU" sz="33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1686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181</Words>
  <Application>Microsoft Office PowerPoint</Application>
  <PresentationFormat>Широкоэкранный</PresentationFormat>
  <Paragraphs>28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Выговская</dc:creator>
  <cp:lastModifiedBy>Яна Выговская</cp:lastModifiedBy>
  <cp:revision>2</cp:revision>
  <dcterms:created xsi:type="dcterms:W3CDTF">2020-10-21T16:57:31Z</dcterms:created>
  <dcterms:modified xsi:type="dcterms:W3CDTF">2020-10-21T17:10:38Z</dcterms:modified>
</cp:coreProperties>
</file>