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1040" r:id="rId2"/>
    <p:sldId id="1049" r:id="rId3"/>
    <p:sldId id="1050" r:id="rId4"/>
    <p:sldId id="1051" r:id="rId5"/>
    <p:sldId id="1052" r:id="rId6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 userDrawn="1">
          <p15:clr>
            <a:srgbClr val="A4A3A4"/>
          </p15:clr>
        </p15:guide>
        <p15:guide id="2" pos="29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5853" autoAdjust="0"/>
    <p:restoredTop sz="78762" autoAdjust="0"/>
  </p:normalViewPr>
  <p:slideViewPr>
    <p:cSldViewPr>
      <p:cViewPr varScale="1">
        <p:scale>
          <a:sx n="80" d="100"/>
          <a:sy n="80" d="100"/>
        </p:scale>
        <p:origin x="-16" y="-1784"/>
      </p:cViewPr>
      <p:guideLst>
        <p:guide orient="horz" pos="1525"/>
        <p:guide pos="2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06.03.21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7" y="4551919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3688" y="1233334"/>
            <a:ext cx="7170823" cy="210314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8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 верхней горнице </a:t>
            </a:r>
            <a:r>
              <a:rPr lang="ru-RU" sz="8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тихо</a:t>
            </a:r>
            <a:r>
              <a:rPr lang="ru-RU" sz="8000" dirty="0" smtClean="0"/>
              <a:t>              </a:t>
            </a:r>
            <a:endParaRPr lang="ru-RU" sz="8000" dirty="0"/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2" y="4365106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434" y="620688"/>
            <a:ext cx="8816062" cy="5633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57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 верхней горнице </a:t>
            </a:r>
            <a:endParaRPr lang="ru-RU" sz="57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7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Тихо </a:t>
            </a:r>
            <a:r>
              <a:rPr lang="ru-RU" sz="57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пока…</a:t>
            </a:r>
          </a:p>
          <a:p>
            <a:pPr>
              <a:lnSpc>
                <a:spcPct val="90000"/>
              </a:lnSpc>
            </a:pPr>
            <a:r>
              <a:rPr lang="ru-RU" sz="57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Иисус приглашает туда,</a:t>
            </a:r>
          </a:p>
          <a:p>
            <a:pPr>
              <a:lnSpc>
                <a:spcPct val="90000"/>
              </a:lnSpc>
            </a:pPr>
            <a:r>
              <a:rPr lang="ru-RU" sz="57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Чтоб мы вечерю </a:t>
            </a:r>
            <a:endParaRPr lang="ru-RU" sz="57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7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 </a:t>
            </a:r>
            <a:r>
              <a:rPr lang="ru-RU" sz="57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Ним провели,</a:t>
            </a:r>
          </a:p>
          <a:p>
            <a:pPr>
              <a:lnSpc>
                <a:spcPct val="90000"/>
              </a:lnSpc>
            </a:pPr>
            <a:r>
              <a:rPr lang="ru-RU" sz="57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Научиться </a:t>
            </a:r>
            <a:endParaRPr lang="ru-RU" sz="57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7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Смиренью </a:t>
            </a:r>
            <a:r>
              <a:rPr lang="ru-RU" sz="57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могли</a:t>
            </a:r>
            <a:r>
              <a:rPr lang="ru-RU" sz="57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ru-RU" sz="5700" b="1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700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1543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434" y="260648"/>
            <a:ext cx="8816062" cy="6422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57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Так </a:t>
            </a:r>
            <a:r>
              <a:rPr lang="ru-RU" sz="57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однажды </a:t>
            </a:r>
            <a:endParaRPr lang="ru-RU" sz="57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7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Собрал </a:t>
            </a:r>
            <a:r>
              <a:rPr lang="ru-RU" sz="57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Он </a:t>
            </a:r>
            <a:r>
              <a:rPr lang="ru-RU" sz="57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своих</a:t>
            </a:r>
            <a:endParaRPr lang="ru-RU" sz="5700" b="1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7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 склонился, </a:t>
            </a:r>
            <a:endParaRPr lang="ru-RU" sz="57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7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Им </a:t>
            </a:r>
            <a:r>
              <a:rPr lang="ru-RU" sz="57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ноги омыв.</a:t>
            </a:r>
          </a:p>
          <a:p>
            <a:pPr>
              <a:lnSpc>
                <a:spcPct val="90000"/>
              </a:lnSpc>
            </a:pPr>
            <a:r>
              <a:rPr lang="ru-RU" sz="57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Хлеб святой </a:t>
            </a:r>
            <a:endParaRPr lang="ru-RU" sz="57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7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Преломил </a:t>
            </a:r>
            <a:r>
              <a:rPr lang="ru-RU" sz="57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 раздал</a:t>
            </a:r>
          </a:p>
          <a:p>
            <a:pPr>
              <a:lnSpc>
                <a:spcPct val="90000"/>
              </a:lnSpc>
            </a:pPr>
            <a:r>
              <a:rPr lang="ru-RU" sz="57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 святое вино </a:t>
            </a:r>
            <a:endParaRPr lang="ru-RU" sz="57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7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Им </a:t>
            </a:r>
            <a:r>
              <a:rPr lang="ru-RU" sz="57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подал</a:t>
            </a:r>
            <a:r>
              <a:rPr lang="ru-RU" sz="57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,</a:t>
            </a:r>
            <a:endParaRPr lang="ru-RU" sz="5700" b="1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117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1543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60648"/>
            <a:ext cx="8816062" cy="6422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57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Чтобы </a:t>
            </a:r>
            <a:r>
              <a:rPr lang="ru-RU" sz="57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помнили </a:t>
            </a:r>
            <a:endParaRPr lang="ru-RU" sz="57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7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Жертву </a:t>
            </a:r>
            <a:r>
              <a:rPr lang="ru-RU" sz="57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Христа –</a:t>
            </a:r>
          </a:p>
          <a:p>
            <a:pPr>
              <a:lnSpc>
                <a:spcPct val="90000"/>
              </a:lnSpc>
            </a:pPr>
            <a:r>
              <a:rPr lang="ru-RU" sz="57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За людей </a:t>
            </a:r>
            <a:endParaRPr lang="ru-RU" sz="57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7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Его </a:t>
            </a:r>
            <a:r>
              <a:rPr lang="ru-RU" sz="57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жизнь отдана.</a:t>
            </a:r>
          </a:p>
          <a:p>
            <a:pPr>
              <a:lnSpc>
                <a:spcPct val="90000"/>
              </a:lnSpc>
            </a:pPr>
            <a:r>
              <a:rPr lang="ru-RU" sz="57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На кресте Он за нас </a:t>
            </a:r>
            <a:r>
              <a:rPr lang="ru-RU" sz="57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Кровь </a:t>
            </a:r>
            <a:r>
              <a:rPr lang="ru-RU" sz="57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пролил,</a:t>
            </a:r>
          </a:p>
          <a:p>
            <a:pPr>
              <a:lnSpc>
                <a:spcPct val="90000"/>
              </a:lnSpc>
            </a:pPr>
            <a:r>
              <a:rPr lang="ru-RU" sz="57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Своей смертью </a:t>
            </a:r>
            <a:endParaRPr lang="ru-RU" sz="57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7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Наш </a:t>
            </a:r>
            <a:r>
              <a:rPr lang="ru-RU" sz="57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грех искупил</a:t>
            </a:r>
            <a:r>
              <a:rPr lang="ru-RU" sz="57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ru-RU" sz="5700" b="1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668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1543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60648"/>
            <a:ext cx="8816062" cy="6422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57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 </a:t>
            </a:r>
            <a:r>
              <a:rPr lang="ru-RU" sz="57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верхней горнице </a:t>
            </a:r>
            <a:r>
              <a:rPr lang="ru-RU" sz="57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Тихо</a:t>
            </a:r>
            <a:r>
              <a:rPr lang="ru-RU" sz="57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, светло…</a:t>
            </a:r>
          </a:p>
          <a:p>
            <a:pPr>
              <a:lnSpc>
                <a:spcPct val="90000"/>
              </a:lnSpc>
            </a:pPr>
            <a:r>
              <a:rPr lang="ru-RU" sz="57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Моё сердце </a:t>
            </a:r>
            <a:endParaRPr lang="ru-RU" sz="57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7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Христу </a:t>
            </a:r>
            <a:r>
              <a:rPr lang="ru-RU" sz="57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отдано.</a:t>
            </a:r>
          </a:p>
          <a:p>
            <a:pPr>
              <a:lnSpc>
                <a:spcPct val="90000"/>
              </a:lnSpc>
            </a:pPr>
            <a:r>
              <a:rPr lang="ru-RU" sz="57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Вспоминаю </a:t>
            </a:r>
            <a:endParaRPr lang="ru-RU" sz="57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7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Ту вечерю я,</a:t>
            </a:r>
          </a:p>
          <a:p>
            <a:pPr>
              <a:lnSpc>
                <a:spcPct val="90000"/>
              </a:lnSpc>
            </a:pPr>
            <a:r>
              <a:rPr lang="ru-RU" sz="57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 </a:t>
            </a:r>
            <a:r>
              <a:rPr lang="ru-RU" sz="57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любовь </a:t>
            </a:r>
            <a:endParaRPr lang="ru-RU" sz="57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7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Наполняет </a:t>
            </a:r>
            <a:r>
              <a:rPr lang="ru-RU" sz="57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меня.</a:t>
            </a:r>
          </a:p>
        </p:txBody>
      </p:sp>
    </p:spTree>
    <p:extLst>
      <p:ext uri="{BB962C8B-B14F-4D97-AF65-F5344CB8AC3E}">
        <p14:creationId xmlns:p14="http://schemas.microsoft.com/office/powerpoint/2010/main" val="1451201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10305</TotalTime>
  <Words>96</Words>
  <Application>Microsoft Macintosh PowerPoint</Application>
  <PresentationFormat>On-screen Show (4:3)</PresentationFormat>
  <Paragraphs>35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456</cp:revision>
  <dcterms:created xsi:type="dcterms:W3CDTF">2016-09-02T12:17:38Z</dcterms:created>
  <dcterms:modified xsi:type="dcterms:W3CDTF">2021-03-06T14:00:37Z</dcterms:modified>
</cp:coreProperties>
</file>