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5" r:id="rId2"/>
    <p:sldId id="269" r:id="rId3"/>
    <p:sldId id="281" r:id="rId4"/>
    <p:sldId id="282"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94" autoAdjust="0"/>
    <p:restoredTop sz="92899" autoAdjust="0"/>
  </p:normalViewPr>
  <p:slideViewPr>
    <p:cSldViewPr snapToGrid="0" snapToObjects="1">
      <p:cViewPr varScale="1">
        <p:scale>
          <a:sx n="90" d="100"/>
          <a:sy n="90" d="100"/>
        </p:scale>
        <p:origin x="-96" y="-180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6749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252" y="-3565"/>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2164201" y="630891"/>
            <a:ext cx="5976598"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smtClean="0">
                <a:solidFill>
                  <a:srgbClr val="02243A"/>
                </a:solidFill>
                <a:latin typeface="Arial" charset="0"/>
                <a:ea typeface="Arial" charset="0"/>
                <a:cs typeface="Arial" charset="0"/>
              </a:rPr>
              <a:t>Истина, </a:t>
            </a:r>
            <a:r>
              <a:rPr lang="ru-RU" sz="6000" dirty="0" smtClean="0">
                <a:solidFill>
                  <a:srgbClr val="02243A"/>
                </a:solidFill>
                <a:latin typeface="Arial" charset="0"/>
                <a:ea typeface="Arial" charset="0"/>
                <a:cs typeface="Arial" charset="0"/>
              </a:rPr>
              <a:t/>
            </a:r>
            <a:br>
              <a:rPr lang="ru-RU" sz="6000" dirty="0" smtClean="0">
                <a:solidFill>
                  <a:srgbClr val="02243A"/>
                </a:solidFill>
                <a:latin typeface="Arial" charset="0"/>
                <a:ea typeface="Arial" charset="0"/>
                <a:cs typeface="Arial" charset="0"/>
              </a:rPr>
            </a:br>
            <a:r>
              <a:rPr lang="ru-RU" sz="6000" dirty="0" smtClean="0">
                <a:solidFill>
                  <a:srgbClr val="02243A"/>
                </a:solidFill>
                <a:latin typeface="Arial" charset="0"/>
                <a:ea typeface="Arial" charset="0"/>
                <a:cs typeface="Arial" charset="0"/>
              </a:rPr>
              <a:t>любовь </a:t>
            </a:r>
            <a:r>
              <a:rPr lang="ru-RU" sz="6000" dirty="0">
                <a:solidFill>
                  <a:srgbClr val="02243A"/>
                </a:solidFill>
                <a:latin typeface="Arial" charset="0"/>
                <a:ea typeface="Arial" charset="0"/>
                <a:cs typeface="Arial" charset="0"/>
              </a:rPr>
              <a:t>святая </a:t>
            </a:r>
            <a:r>
              <a:rPr lang="ru-RU" sz="6000" dirty="0"/>
              <a:t> </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9222" y="227036"/>
            <a:ext cx="873477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Истина, </a:t>
            </a:r>
            <a:r>
              <a:rPr lang="ru-RU" sz="4800" b="1" dirty="0" smtClean="0">
                <a:solidFill>
                  <a:srgbClr val="02243A"/>
                </a:solidFill>
                <a:latin typeface="Arial" charset="0"/>
                <a:ea typeface="Arial" charset="0"/>
                <a:cs typeface="Arial" charset="0"/>
              </a:rPr>
              <a:t>любовь </a:t>
            </a:r>
            <a:r>
              <a:rPr lang="ru-RU" sz="4800" b="1" dirty="0">
                <a:solidFill>
                  <a:srgbClr val="02243A"/>
                </a:solidFill>
                <a:latin typeface="Arial" charset="0"/>
                <a:ea typeface="Arial" charset="0"/>
                <a:cs typeface="Arial" charset="0"/>
              </a:rPr>
              <a:t>святая</a:t>
            </a:r>
          </a:p>
          <a:p>
            <a:pPr algn="l"/>
            <a:r>
              <a:rPr lang="ru-RU" sz="4800" b="1" dirty="0">
                <a:solidFill>
                  <a:srgbClr val="02243A"/>
                </a:solidFill>
                <a:latin typeface="Arial" charset="0"/>
                <a:ea typeface="Arial" charset="0"/>
                <a:cs typeface="Arial" charset="0"/>
              </a:rPr>
              <a:t>Да </a:t>
            </a:r>
            <a:r>
              <a:rPr lang="ru-RU" sz="4800" b="1" dirty="0" smtClean="0">
                <a:solidFill>
                  <a:srgbClr val="02243A"/>
                </a:solidFill>
                <a:latin typeface="Arial" charset="0"/>
                <a:ea typeface="Arial" charset="0"/>
                <a:cs typeface="Arial" charset="0"/>
              </a:rPr>
              <a:t>пребудут в доме </a:t>
            </a:r>
            <a:r>
              <a:rPr lang="ru-RU" sz="4800" b="1" dirty="0">
                <a:solidFill>
                  <a:srgbClr val="02243A"/>
                </a:solidFill>
                <a:latin typeface="Arial" charset="0"/>
                <a:ea typeface="Arial" charset="0"/>
                <a:cs typeface="Arial" charset="0"/>
              </a:rPr>
              <a:t>сём,</a:t>
            </a:r>
          </a:p>
          <a:p>
            <a:pPr algn="l"/>
            <a:r>
              <a:rPr lang="ru-RU" sz="4800" b="1" dirty="0">
                <a:solidFill>
                  <a:srgbClr val="02243A"/>
                </a:solidFill>
                <a:latin typeface="Arial" charset="0"/>
                <a:ea typeface="Arial" charset="0"/>
                <a:cs typeface="Arial" charset="0"/>
              </a:rPr>
              <a:t>Пусть отсюда </a:t>
            </a:r>
            <a:r>
              <a:rPr lang="ru-RU" sz="4800" b="1" dirty="0" smtClean="0">
                <a:solidFill>
                  <a:srgbClr val="02243A"/>
                </a:solidFill>
                <a:latin typeface="Arial" charset="0"/>
                <a:ea typeface="Arial" charset="0"/>
                <a:cs typeface="Arial" charset="0"/>
              </a:rPr>
              <a:t>весть </a:t>
            </a:r>
            <a:r>
              <a:rPr lang="ru-RU" sz="4800" b="1" dirty="0">
                <a:solidFill>
                  <a:srgbClr val="02243A"/>
                </a:solidFill>
                <a:latin typeface="Arial" charset="0"/>
                <a:ea typeface="Arial" charset="0"/>
                <a:cs typeface="Arial" charset="0"/>
              </a:rPr>
              <a:t>благая</a:t>
            </a:r>
          </a:p>
          <a:p>
            <a:pPr algn="l"/>
            <a:r>
              <a:rPr lang="ru-RU" sz="4800" b="1" dirty="0">
                <a:solidFill>
                  <a:srgbClr val="02243A"/>
                </a:solidFill>
                <a:latin typeface="Arial" charset="0"/>
                <a:ea typeface="Arial" charset="0"/>
                <a:cs typeface="Arial" charset="0"/>
              </a:rPr>
              <a:t>Льёт свой свет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Во </a:t>
            </a:r>
            <a:r>
              <a:rPr lang="ru-RU" sz="4800" b="1" dirty="0">
                <a:solidFill>
                  <a:srgbClr val="02243A"/>
                </a:solidFill>
                <a:latin typeface="Arial" charset="0"/>
                <a:ea typeface="Arial" charset="0"/>
                <a:cs typeface="Arial" charset="0"/>
              </a:rPr>
              <a:t>мрак кругом.</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65111" y="227036"/>
            <a:ext cx="747888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rgbClr val="02243A"/>
                </a:solidFill>
                <a:latin typeface="Arial" charset="0"/>
                <a:ea typeface="Arial" charset="0"/>
                <a:cs typeface="Arial" charset="0"/>
              </a:rPr>
              <a:t>Дети </a:t>
            </a:r>
            <a:r>
              <a:rPr lang="ru-RU" sz="4800" b="1" dirty="0" smtClean="0">
                <a:solidFill>
                  <a:srgbClr val="02243A"/>
                </a:solidFill>
                <a:latin typeface="Arial" charset="0"/>
                <a:ea typeface="Arial" charset="0"/>
                <a:cs typeface="Arial" charset="0"/>
              </a:rPr>
              <a:t>Божьи, Соберитесь</a:t>
            </a:r>
            <a:r>
              <a:rPr lang="ru-RU" sz="4800" b="1" dirty="0">
                <a:solidFill>
                  <a:srgbClr val="02243A"/>
                </a:solidFill>
                <a:latin typeface="Arial" charset="0"/>
                <a:ea typeface="Arial" charset="0"/>
                <a:cs typeface="Arial" charset="0"/>
              </a:rPr>
              <a:t>,</a:t>
            </a:r>
          </a:p>
          <a:p>
            <a:pPr algn="l"/>
            <a:r>
              <a:rPr lang="ru-RU" sz="4800" b="1" dirty="0">
                <a:solidFill>
                  <a:srgbClr val="02243A"/>
                </a:solidFill>
                <a:latin typeface="Arial" charset="0"/>
                <a:ea typeface="Arial" charset="0"/>
                <a:cs typeface="Arial" charset="0"/>
              </a:rPr>
              <a:t>Приходите, люди, все,</a:t>
            </a:r>
          </a:p>
          <a:p>
            <a:pPr algn="l"/>
            <a:r>
              <a:rPr lang="ru-RU" sz="4800" b="1" dirty="0">
                <a:solidFill>
                  <a:srgbClr val="02243A"/>
                </a:solidFill>
                <a:latin typeface="Arial" charset="0"/>
                <a:ea typeface="Arial" charset="0"/>
                <a:cs typeface="Arial" charset="0"/>
              </a:rPr>
              <a:t>От греха </a:t>
            </a:r>
            <a:r>
              <a:rPr lang="ru-RU" sz="4800" b="1" dirty="0" smtClean="0">
                <a:solidFill>
                  <a:srgbClr val="02243A"/>
                </a:solidFill>
                <a:latin typeface="Arial" charset="0"/>
                <a:ea typeface="Arial" charset="0"/>
                <a:cs typeface="Arial" charset="0"/>
              </a:rPr>
              <a:t>освободитесь</a:t>
            </a:r>
            <a:endParaRPr lang="ru-RU" sz="4800" b="1" dirty="0">
              <a:solidFill>
                <a:srgbClr val="02243A"/>
              </a:solidFill>
              <a:latin typeface="Arial" charset="0"/>
              <a:ea typeface="Arial" charset="0"/>
              <a:cs typeface="Arial" charset="0"/>
            </a:endParaRPr>
          </a:p>
          <a:p>
            <a:pPr algn="l"/>
            <a:r>
              <a:rPr lang="ru-RU" sz="4800" b="1" dirty="0">
                <a:solidFill>
                  <a:srgbClr val="02243A"/>
                </a:solidFill>
                <a:latin typeface="Arial" charset="0"/>
                <a:ea typeface="Arial" charset="0"/>
                <a:cs typeface="Arial" charset="0"/>
              </a:rPr>
              <a:t>И стремитесь </a:t>
            </a:r>
            <a:endParaRPr lang="ru-RU" sz="4800" b="1" dirty="0" smtClean="0">
              <a:solidFill>
                <a:srgbClr val="02243A"/>
              </a:solidFill>
              <a:latin typeface="Arial" charset="0"/>
              <a:ea typeface="Arial" charset="0"/>
              <a:cs typeface="Arial" charset="0"/>
            </a:endParaRPr>
          </a:p>
          <a:p>
            <a:pPr algn="l"/>
            <a:r>
              <a:rPr lang="ru-RU" sz="4800" b="1" dirty="0" smtClean="0">
                <a:solidFill>
                  <a:srgbClr val="02243A"/>
                </a:solidFill>
                <a:latin typeface="Arial" charset="0"/>
                <a:ea typeface="Arial" charset="0"/>
                <a:cs typeface="Arial" charset="0"/>
              </a:rPr>
              <a:t>К чистоте.</a:t>
            </a:r>
          </a:p>
          <a:p>
            <a:pPr algn="l"/>
            <a:r>
              <a:rPr lang="ru-RU" sz="48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36889" y="184703"/>
            <a:ext cx="749385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rgbClr val="02243A"/>
                </a:solidFill>
                <a:latin typeface="Arial" charset="0"/>
                <a:ea typeface="Arial" charset="0"/>
                <a:cs typeface="Arial" charset="0"/>
              </a:rPr>
              <a:t>Для познанья, </a:t>
            </a:r>
            <a:r>
              <a:rPr lang="ru-RU" sz="4800" b="1" dirty="0" smtClean="0">
                <a:solidFill>
                  <a:srgbClr val="02243A"/>
                </a:solidFill>
                <a:latin typeface="Arial" charset="0"/>
                <a:ea typeface="Arial" charset="0"/>
                <a:cs typeface="Arial" charset="0"/>
              </a:rPr>
              <a:t>Наставленья,</a:t>
            </a:r>
          </a:p>
          <a:p>
            <a:pPr algn="l">
              <a:lnSpc>
                <a:spcPct val="90000"/>
              </a:lnSpc>
            </a:pPr>
            <a:r>
              <a:rPr lang="ru-RU" sz="4800" b="1" dirty="0" smtClean="0">
                <a:solidFill>
                  <a:srgbClr val="02243A"/>
                </a:solidFill>
                <a:latin typeface="Arial" charset="0"/>
                <a:ea typeface="Arial" charset="0"/>
                <a:cs typeface="Arial" charset="0"/>
              </a:rPr>
              <a:t>Как бороться </a:t>
            </a:r>
          </a:p>
          <a:p>
            <a:pPr algn="l">
              <a:lnSpc>
                <a:spcPct val="90000"/>
              </a:lnSpc>
            </a:pPr>
            <a:r>
              <a:rPr lang="ru-RU" sz="4800" b="1" dirty="0" smtClean="0">
                <a:solidFill>
                  <a:srgbClr val="02243A"/>
                </a:solidFill>
                <a:latin typeface="Arial" charset="0"/>
                <a:ea typeface="Arial" charset="0"/>
                <a:cs typeface="Arial" charset="0"/>
              </a:rPr>
              <a:t>Нам </a:t>
            </a:r>
            <a:r>
              <a:rPr lang="ru-RU" sz="4800" b="1" dirty="0">
                <a:solidFill>
                  <a:srgbClr val="02243A"/>
                </a:solidFill>
                <a:latin typeface="Arial" charset="0"/>
                <a:ea typeface="Arial" charset="0"/>
                <a:cs typeface="Arial" charset="0"/>
              </a:rPr>
              <a:t>со злом,</a:t>
            </a:r>
          </a:p>
          <a:p>
            <a:pPr algn="l">
              <a:lnSpc>
                <a:spcPct val="90000"/>
              </a:lnSpc>
            </a:pPr>
            <a:r>
              <a:rPr lang="ru-RU" sz="4800" b="1" dirty="0">
                <a:solidFill>
                  <a:srgbClr val="02243A"/>
                </a:solidFill>
                <a:latin typeface="Arial" charset="0"/>
                <a:ea typeface="Arial" charset="0"/>
                <a:cs typeface="Arial" charset="0"/>
              </a:rPr>
              <a:t>Как достичь </a:t>
            </a:r>
          </a:p>
          <a:p>
            <a:pPr algn="l">
              <a:lnSpc>
                <a:spcPct val="90000"/>
              </a:lnSpc>
            </a:pPr>
            <a:r>
              <a:rPr lang="ru-RU" sz="4800" b="1" dirty="0">
                <a:solidFill>
                  <a:srgbClr val="02243A"/>
                </a:solidFill>
                <a:latin typeface="Arial" charset="0"/>
                <a:ea typeface="Arial" charset="0"/>
                <a:cs typeface="Arial" charset="0"/>
              </a:rPr>
              <a:t>Любви, терпенья,</a:t>
            </a:r>
          </a:p>
          <a:p>
            <a:pPr algn="l">
              <a:lnSpc>
                <a:spcPct val="90000"/>
              </a:lnSpc>
            </a:pPr>
            <a:r>
              <a:rPr lang="ru-RU" sz="4800" b="1" dirty="0">
                <a:solidFill>
                  <a:srgbClr val="02243A"/>
                </a:solidFill>
                <a:latin typeface="Arial" charset="0"/>
                <a:ea typeface="Arial" charset="0"/>
                <a:cs typeface="Arial" charset="0"/>
              </a:rPr>
              <a:t>Посвятим </a:t>
            </a:r>
            <a:r>
              <a:rPr lang="ru-RU" sz="4800" b="1" dirty="0" smtClean="0">
                <a:solidFill>
                  <a:srgbClr val="02243A"/>
                </a:solidFill>
                <a:latin typeface="Arial" charset="0"/>
                <a:ea typeface="Arial" charset="0"/>
                <a:cs typeface="Arial" charset="0"/>
              </a:rPr>
              <a:t>мы </a:t>
            </a:r>
            <a:r>
              <a:rPr lang="ru-RU" sz="4800" b="1" dirty="0">
                <a:solidFill>
                  <a:srgbClr val="02243A"/>
                </a:solidFill>
                <a:latin typeface="Arial" charset="0"/>
                <a:ea typeface="Arial" charset="0"/>
                <a:cs typeface="Arial" charset="0"/>
              </a:rPr>
              <a:t>этот дом.</a:t>
            </a:r>
          </a:p>
        </p:txBody>
      </p:sp>
    </p:spTree>
    <p:extLst>
      <p:ext uri="{BB962C8B-B14F-4D97-AF65-F5344CB8AC3E}">
        <p14:creationId xmlns:p14="http://schemas.microsoft.com/office/powerpoint/2010/main" val="44330442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1773</TotalTime>
  <Words>64</Words>
  <Application>Microsoft Macintosh PowerPoint</Application>
  <PresentationFormat>On-screen Show (16:9)</PresentationFormat>
  <Paragraphs>18</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209</cp:revision>
  <dcterms:modified xsi:type="dcterms:W3CDTF">2021-03-06T13:57:43Z</dcterms:modified>
</cp:coreProperties>
</file>