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49" r:id="rId3"/>
    <p:sldId id="1050" r:id="rId4"/>
    <p:sldId id="1051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845" autoAdjust="0"/>
    <p:restoredTop sz="78762" autoAdjust="0"/>
  </p:normalViewPr>
  <p:slideViewPr>
    <p:cSldViewPr>
      <p:cViewPr varScale="1">
        <p:scale>
          <a:sx n="80" d="100"/>
          <a:sy n="80" d="100"/>
        </p:scale>
        <p:origin x="-24" y="-178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06.03.21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8971" y="1412776"/>
            <a:ext cx="7635517" cy="19020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Истина, </a:t>
            </a:r>
            <a:r>
              <a:rPr lang="en-US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любовь святая</a:t>
            </a:r>
            <a:endParaRPr lang="ru-RU" sz="72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9029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38" y="116632"/>
            <a:ext cx="8816062" cy="664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Истина, </a:t>
            </a:r>
            <a:endParaRPr lang="ru-RU" sz="59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9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Любовь </a:t>
            </a: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святая</a:t>
            </a:r>
          </a:p>
          <a:p>
            <a:pPr>
              <a:lnSpc>
                <a:spcPct val="90000"/>
              </a:lnSpc>
            </a:pP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 пребудут </a:t>
            </a:r>
            <a:endParaRPr lang="ru-RU" sz="59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9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доме сём,</a:t>
            </a:r>
          </a:p>
          <a:p>
            <a:pPr>
              <a:lnSpc>
                <a:spcPct val="90000"/>
              </a:lnSpc>
            </a:pP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Пусть отсюда </a:t>
            </a:r>
            <a:endParaRPr lang="ru-RU" sz="59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9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Весть </a:t>
            </a: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благая</a:t>
            </a:r>
          </a:p>
          <a:p>
            <a:pPr>
              <a:lnSpc>
                <a:spcPct val="90000"/>
              </a:lnSpc>
            </a:pP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Льёт свой свет </a:t>
            </a:r>
            <a:endParaRPr lang="ru-RU" sz="59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9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 </a:t>
            </a: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мрак кругом</a:t>
            </a:r>
            <a:r>
              <a:rPr lang="ru-RU" sz="59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9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0241" y="1"/>
            <a:ext cx="9144000" cy="6857999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450" y="548680"/>
            <a:ext cx="8816062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Дети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Божьи,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Соберитесь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Приходите, люди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Все, от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греха Освободитесь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стремитесь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чистоте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5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450" y="116632"/>
            <a:ext cx="8816062" cy="664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9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Для </a:t>
            </a: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познанья, </a:t>
            </a:r>
            <a:r>
              <a:rPr lang="ru-RU" sz="59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Наставленья</a:t>
            </a: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Как бороться </a:t>
            </a:r>
            <a:endParaRPr lang="ru-RU" sz="59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9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Нам </a:t>
            </a: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со злом,</a:t>
            </a:r>
          </a:p>
          <a:p>
            <a:pPr>
              <a:lnSpc>
                <a:spcPct val="90000"/>
              </a:lnSpc>
            </a:pP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Как достичь </a:t>
            </a:r>
            <a:endParaRPr lang="ru-RU" sz="59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9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Любви</a:t>
            </a: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ru-RU" sz="59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терпенья</a:t>
            </a: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59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Посвятим </a:t>
            </a:r>
            <a:endParaRPr lang="ru-RU" sz="59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9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 этот дом</a:t>
            </a:r>
            <a:r>
              <a:rPr lang="ru-RU" sz="59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9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9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10334</TotalTime>
  <Words>55</Words>
  <Application>Microsoft Macintosh PowerPoint</Application>
  <PresentationFormat>On-screen Show (4:3)</PresentationFormat>
  <Paragraphs>24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462</cp:revision>
  <dcterms:created xsi:type="dcterms:W3CDTF">2016-09-02T12:17:38Z</dcterms:created>
  <dcterms:modified xsi:type="dcterms:W3CDTF">2021-03-06T13:55:48Z</dcterms:modified>
</cp:coreProperties>
</file>