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2" r:id="rId4"/>
    <p:sldId id="1053" r:id="rId5"/>
    <p:sldId id="1054" r:id="rId6"/>
    <p:sldId id="1056" r:id="rId7"/>
    <p:sldId id="1057" r:id="rId8"/>
    <p:sldId id="1055" r:id="rId9"/>
    <p:sldId id="1058" r:id="rId10"/>
    <p:sldId id="1059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5" d="100"/>
          <a:sy n="135" d="100"/>
        </p:scale>
        <p:origin x="-120" y="-7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24.02.21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254733" cy="20774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6000" b="1" dirty="0">
                <a:solidFill>
                  <a:srgbClr val="02243A"/>
                </a:solidFill>
                <a:latin typeface="Arial"/>
                <a:ea typeface="Calibri"/>
                <a:cs typeface="Arial"/>
                <a:sym typeface="Calibri"/>
              </a:rPr>
              <a:t>Радостную песню слышно </a:t>
            </a:r>
            <a:br>
              <a:rPr lang="ru-RU" sz="6000" b="1" dirty="0">
                <a:solidFill>
                  <a:srgbClr val="02243A"/>
                </a:solidFill>
                <a:latin typeface="Arial"/>
                <a:ea typeface="Calibri"/>
                <a:cs typeface="Arial"/>
                <a:sym typeface="Calibri"/>
              </a:rPr>
            </a:br>
            <a:r>
              <a:rPr lang="ru-RU" sz="6000" b="1" dirty="0">
                <a:solidFill>
                  <a:srgbClr val="02243A"/>
                </a:solidFill>
                <a:latin typeface="Arial"/>
                <a:ea typeface="Calibri"/>
                <a:cs typeface="Arial"/>
                <a:sym typeface="Calibri"/>
              </a:rPr>
              <a:t>в небесах! </a:t>
            </a:r>
            <a:endParaRPr lang="bg-BG" sz="6000" b="1" dirty="0">
              <a:solidFill>
                <a:srgbClr val="02243A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Воспевают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Бога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Верные сердца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Всех, омытых </a:t>
            </a:r>
          </a:p>
          <a:p>
            <a:pPr>
              <a:lnSpc>
                <a:spcPct val="90000"/>
              </a:lnSpc>
            </a:pPr>
            <a:r>
              <a:rPr lang="ru-RU" sz="6000" b="1" dirty="0" err="1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 Христа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69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Радостную песню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Слышно в небесах.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Сын, блуждавший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К жизни, возвращён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en-US" sz="5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 Богом примирённый,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 радостных слезах,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 ним завет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Иисуса заключён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5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Слава, слава,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Господу хвала!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Торжествуют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Небо и земля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Воспевают Бога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Верные сердца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Всех, омытых </a:t>
            </a:r>
          </a:p>
          <a:p>
            <a:pPr>
              <a:lnSpc>
                <a:spcPct val="90000"/>
              </a:lnSpc>
            </a:pPr>
            <a:r>
              <a:rPr lang="ru-RU" sz="6000" b="1" dirty="0" err="1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 Христа.</a:t>
            </a:r>
          </a:p>
          <a:p>
            <a:pPr>
              <a:lnSpc>
                <a:spcPct val="90000"/>
              </a:lnSpc>
            </a:pPr>
            <a:endParaRPr lang="en-US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Радостную песню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Слышно в небесах,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Найдено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Пропавшее дитя.</a:t>
            </a:r>
          </a:p>
          <a:p>
            <a:pPr>
              <a:lnSpc>
                <a:spcPct val="90000"/>
              </a:lnSpc>
            </a:pPr>
            <a:endParaRPr lang="en-US" sz="5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Был он отчуждённый,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Мёртвый во грехах,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И теперь ожил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Он для Христа.</a:t>
            </a:r>
          </a:p>
          <a:p>
            <a:pPr>
              <a:lnSpc>
                <a:spcPct val="90000"/>
              </a:lnSpc>
            </a:pPr>
            <a:endParaRPr lang="ru-RU" sz="5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Радостную песню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Слышно в небесах,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Воспевают все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Любовь Христа.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Пусть зажжётся пламя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 дремлющих сердцах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И хвалой наполнит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Все уста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57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Слава, слава,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Господу хвала!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Торжествуют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Небо и земля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6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Воспевают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Бога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Верные сердца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Всех, омытых </a:t>
            </a:r>
          </a:p>
          <a:p>
            <a:pPr>
              <a:lnSpc>
                <a:spcPct val="90000"/>
              </a:lnSpc>
            </a:pPr>
            <a:r>
              <a:rPr lang="ru-RU" sz="6000" b="1" dirty="0" err="1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 Христа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55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Радостную </a:t>
            </a: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песню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Слышно в небесах,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Найдено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Пропавшее дитя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5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Был он отчуждённый,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Мёртвый во грехах,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И теперь ожил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Он для Христа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57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53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Слава, слава,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Господу хвала!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Торжествуют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Небо и земля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6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41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Воспевают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Бога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Верные сердца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Всех, омытых </a:t>
            </a:r>
          </a:p>
          <a:p>
            <a:pPr>
              <a:lnSpc>
                <a:spcPct val="90000"/>
              </a:lnSpc>
            </a:pPr>
            <a:r>
              <a:rPr lang="ru-RU" sz="6000" b="1" dirty="0" err="1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 Христа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69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Радостную </a:t>
            </a: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песню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Слышно в небесах,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Воспевают все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Любовь Христа.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Пусть зажжётся пламя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 дремлющих сердцах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И хвалой наполнит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Все уста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57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Слава, слава,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Господу хвала!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Торжествуют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Небо и земля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6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415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8499</TotalTime>
  <Words>232</Words>
  <Application>Microsoft Macintosh PowerPoint</Application>
  <PresentationFormat>On-screen Show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247</cp:revision>
  <dcterms:created xsi:type="dcterms:W3CDTF">2016-09-02T12:17:38Z</dcterms:created>
  <dcterms:modified xsi:type="dcterms:W3CDTF">2021-02-24T12:07:30Z</dcterms:modified>
</cp:coreProperties>
</file>