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0" r:id="rId4"/>
    <p:sldId id="267" r:id="rId5"/>
    <p:sldId id="271" r:id="rId6"/>
    <p:sldId id="272" r:id="rId7"/>
    <p:sldId id="273" r:id="rId8"/>
    <p:sldId id="274" r:id="rId9"/>
    <p:sldId id="275" r:id="rId10"/>
    <p:sldId id="276"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23" d="100"/>
          <a:sy n="123" d="100"/>
        </p:scale>
        <p:origin x="-944"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627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009422" y="552850"/>
            <a:ext cx="596575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bg-BG" sz="62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Братья, </a:t>
            </a:r>
            <a:br>
              <a:rPr lang="bg-BG" sz="62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bg-BG" sz="62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все ликуйте</a:t>
            </a:r>
            <a:endParaRPr lang="bg-BG" sz="62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41342" y="-7005"/>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39693" y="586760"/>
            <a:ext cx="7783360"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1"/>
                </a:solidFill>
                <a:latin typeface="Arial"/>
                <a:ea typeface="+mn-ea"/>
                <a:cs typeface="Arial"/>
              </a:rPr>
              <a:t>Припев</a:t>
            </a:r>
            <a:r>
              <a:rPr lang="ru-RU" sz="2800" b="1" dirty="0" smtClean="0">
                <a:solidFill>
                  <a:schemeClr val="tx1"/>
                </a:solidFill>
                <a:latin typeface="Arial"/>
                <a:ea typeface="+mn-ea"/>
                <a:cs typeface="Arial"/>
              </a:rPr>
              <a:t>:</a:t>
            </a:r>
            <a:endParaRPr lang="en-US" sz="28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1400" b="1" dirty="0">
              <a:solidFill>
                <a:schemeClr val="tx1"/>
              </a:solidFill>
              <a:latin typeface="Arial"/>
              <a:ea typeface="+mn-ea"/>
              <a:cs typeface="Arial"/>
            </a:endParaRPr>
          </a:p>
          <a:p>
            <a:pPr algn="l">
              <a:lnSpc>
                <a:spcPct val="80000"/>
              </a:lnSpc>
            </a:pPr>
            <a:r>
              <a:rPr lang="ru-RU" sz="4800" b="1" dirty="0" smtClean="0"/>
              <a:t>Громко </a:t>
            </a:r>
            <a:r>
              <a:rPr lang="ru-RU" sz="4800" b="1" dirty="0"/>
              <a:t>пойте</a:t>
            </a:r>
            <a:r>
              <a:rPr lang="ru-RU" sz="4800" b="1" dirty="0" smtClean="0"/>
              <a:t>: Аллилуйя</a:t>
            </a:r>
            <a:r>
              <a:rPr lang="ru-RU" sz="4800" b="1" dirty="0"/>
              <a:t>!</a:t>
            </a:r>
            <a:endParaRPr lang="ru-RU" sz="4800" dirty="0"/>
          </a:p>
          <a:p>
            <a:pPr algn="l">
              <a:lnSpc>
                <a:spcPct val="80000"/>
              </a:lnSpc>
            </a:pPr>
            <a:r>
              <a:rPr lang="ru-RU" sz="4800" b="1" dirty="0"/>
              <a:t>Бог нас </a:t>
            </a:r>
            <a:r>
              <a:rPr lang="ru-RU" sz="4800" b="1" dirty="0" smtClean="0"/>
              <a:t>спас и </a:t>
            </a:r>
            <a:r>
              <a:rPr lang="ru-RU" sz="4800" b="1" dirty="0"/>
              <a:t>оправдал</a:t>
            </a:r>
            <a:endParaRPr lang="ru-RU" sz="4800" dirty="0"/>
          </a:p>
          <a:p>
            <a:pPr algn="l">
              <a:lnSpc>
                <a:spcPct val="80000"/>
              </a:lnSpc>
            </a:pPr>
            <a:r>
              <a:rPr lang="ru-RU" sz="4800" b="1" dirty="0"/>
              <a:t>Наши имена навеки </a:t>
            </a:r>
            <a:endParaRPr lang="ru-RU" sz="4800" b="1" dirty="0" smtClean="0"/>
          </a:p>
          <a:p>
            <a:pPr algn="l">
              <a:lnSpc>
                <a:spcPct val="80000"/>
              </a:lnSpc>
            </a:pPr>
            <a:r>
              <a:rPr lang="ru-RU" sz="4800" b="1" dirty="0"/>
              <a:t>В</a:t>
            </a:r>
            <a:r>
              <a:rPr lang="ru-RU" sz="4800" b="1" dirty="0" smtClean="0"/>
              <a:t> </a:t>
            </a:r>
            <a:r>
              <a:rPr lang="ru-RU" sz="4800" b="1" dirty="0"/>
              <a:t>книгу жизни записал.</a:t>
            </a:r>
            <a:endParaRPr lang="ru-RU" sz="4800" dirty="0"/>
          </a:p>
        </p:txBody>
      </p:sp>
    </p:spTree>
    <p:extLst>
      <p:ext uri="{BB962C8B-B14F-4D97-AF65-F5344CB8AC3E}">
        <p14:creationId xmlns:p14="http://schemas.microsoft.com/office/powerpoint/2010/main" val="1386417539"/>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85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bg-BG" b="1" dirty="0"/>
              <a:t>Братья, все ликуйте: </a:t>
            </a:r>
            <a:endParaRPr lang="ru-RU" dirty="0"/>
          </a:p>
          <a:p>
            <a:pPr algn="l"/>
            <a:r>
              <a:rPr lang="bg-BG" b="1" dirty="0"/>
              <a:t>Славный день настал!</a:t>
            </a:r>
            <a:endParaRPr lang="ru-RU" dirty="0"/>
          </a:p>
          <a:p>
            <a:pPr algn="l"/>
            <a:r>
              <a:rPr lang="bg-BG" b="1" dirty="0"/>
              <a:t>Сёстры, торжествуйте: </a:t>
            </a:r>
            <a:br>
              <a:rPr lang="bg-BG" b="1" dirty="0"/>
            </a:br>
            <a:r>
              <a:rPr lang="bg-BG" b="1" dirty="0"/>
              <a:t>Бог нам радость дал</a:t>
            </a:r>
            <a:r>
              <a:rPr lang="bg-BG" b="1" dirty="0" smtClean="0"/>
              <a:t>!</a:t>
            </a:r>
            <a:endParaRPr lang="ru-RU" dirty="0"/>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85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bg-BG" b="1" dirty="0" smtClean="0"/>
              <a:t>Некогда </a:t>
            </a:r>
            <a:r>
              <a:rPr lang="bg-BG" b="1" dirty="0"/>
              <a:t>чужие</a:t>
            </a:r>
            <a:r>
              <a:rPr lang="bg-BG" b="1" dirty="0" smtClean="0"/>
              <a:t>,</a:t>
            </a:r>
            <a:endParaRPr lang="en-US" b="1" dirty="0" smtClean="0"/>
          </a:p>
          <a:p>
            <a:pPr algn="l"/>
            <a:r>
              <a:rPr lang="ru-RU" b="1" dirty="0" smtClean="0"/>
              <a:t>М</a:t>
            </a:r>
            <a:r>
              <a:rPr lang="bg-BG" b="1" dirty="0" smtClean="0"/>
              <a:t>ы </a:t>
            </a:r>
            <a:r>
              <a:rPr lang="bg-BG" b="1" dirty="0"/>
              <a:t>теперь друзья, </a:t>
            </a:r>
            <a:br>
              <a:rPr lang="bg-BG" b="1" dirty="0"/>
            </a:br>
            <a:r>
              <a:rPr lang="bg-BG" b="1" dirty="0"/>
              <a:t>Близкими мы стали </a:t>
            </a:r>
            <a:br>
              <a:rPr lang="bg-BG" b="1" dirty="0"/>
            </a:br>
            <a:r>
              <a:rPr lang="bg-BG" b="1" dirty="0"/>
              <a:t>Кровию </a:t>
            </a:r>
            <a:r>
              <a:rPr lang="bg-BG" b="1" dirty="0" smtClean="0"/>
              <a:t>Христа.</a:t>
            </a:r>
            <a:endParaRPr lang="ru-RU" dirty="0"/>
          </a:p>
        </p:txBody>
      </p:sp>
    </p:spTree>
    <p:extLst>
      <p:ext uri="{BB962C8B-B14F-4D97-AF65-F5344CB8AC3E}">
        <p14:creationId xmlns:p14="http://schemas.microsoft.com/office/powerpoint/2010/main" val="2027083351"/>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41342" y="-7005"/>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39693" y="586760"/>
            <a:ext cx="7783360"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1"/>
                </a:solidFill>
                <a:latin typeface="Arial"/>
                <a:ea typeface="+mn-ea"/>
                <a:cs typeface="Arial"/>
              </a:rPr>
              <a:t>Припев</a:t>
            </a:r>
            <a:r>
              <a:rPr lang="ru-RU" sz="2800" b="1" dirty="0" smtClean="0">
                <a:solidFill>
                  <a:schemeClr val="tx1"/>
                </a:solidFill>
                <a:latin typeface="Arial"/>
                <a:ea typeface="+mn-ea"/>
                <a:cs typeface="Arial"/>
              </a:rPr>
              <a:t>:</a:t>
            </a:r>
            <a:endParaRPr lang="en-US" sz="28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1400" b="1" dirty="0">
              <a:solidFill>
                <a:schemeClr val="tx1"/>
              </a:solidFill>
              <a:latin typeface="Arial"/>
              <a:ea typeface="+mn-ea"/>
              <a:cs typeface="Arial"/>
            </a:endParaRPr>
          </a:p>
          <a:p>
            <a:pPr algn="l">
              <a:lnSpc>
                <a:spcPct val="80000"/>
              </a:lnSpc>
            </a:pPr>
            <a:r>
              <a:rPr lang="ru-RU" sz="4800" b="1" dirty="0" smtClean="0"/>
              <a:t>Громко </a:t>
            </a:r>
            <a:r>
              <a:rPr lang="ru-RU" sz="4800" b="1" dirty="0"/>
              <a:t>пойте</a:t>
            </a:r>
            <a:r>
              <a:rPr lang="ru-RU" sz="4800" b="1" dirty="0" smtClean="0"/>
              <a:t>: Аллилуйя</a:t>
            </a:r>
            <a:r>
              <a:rPr lang="ru-RU" sz="4800" b="1" dirty="0"/>
              <a:t>!</a:t>
            </a:r>
            <a:endParaRPr lang="ru-RU" sz="4800" dirty="0"/>
          </a:p>
          <a:p>
            <a:pPr algn="l">
              <a:lnSpc>
                <a:spcPct val="80000"/>
              </a:lnSpc>
            </a:pPr>
            <a:r>
              <a:rPr lang="ru-RU" sz="4800" b="1" dirty="0"/>
              <a:t>Бог нас </a:t>
            </a:r>
            <a:r>
              <a:rPr lang="ru-RU" sz="4800" b="1" dirty="0" smtClean="0"/>
              <a:t>спас и </a:t>
            </a:r>
            <a:r>
              <a:rPr lang="ru-RU" sz="4800" b="1" dirty="0"/>
              <a:t>оправдал</a:t>
            </a:r>
            <a:endParaRPr lang="ru-RU" sz="4800" dirty="0"/>
          </a:p>
          <a:p>
            <a:pPr algn="l">
              <a:lnSpc>
                <a:spcPct val="80000"/>
              </a:lnSpc>
            </a:pPr>
            <a:r>
              <a:rPr lang="ru-RU" sz="4800" b="1" dirty="0"/>
              <a:t>Наши имена навеки </a:t>
            </a:r>
            <a:endParaRPr lang="ru-RU" sz="4800" b="1" dirty="0" smtClean="0"/>
          </a:p>
          <a:p>
            <a:pPr algn="l">
              <a:lnSpc>
                <a:spcPct val="80000"/>
              </a:lnSpc>
            </a:pPr>
            <a:r>
              <a:rPr lang="ru-RU" sz="4800" b="1" dirty="0"/>
              <a:t>В</a:t>
            </a:r>
            <a:r>
              <a:rPr lang="ru-RU" sz="4800" b="1" dirty="0" smtClean="0"/>
              <a:t> </a:t>
            </a:r>
            <a:r>
              <a:rPr lang="ru-RU" sz="4800" b="1" dirty="0"/>
              <a:t>книгу жизни записал.</a:t>
            </a:r>
            <a:endParaRPr lang="ru-RU" sz="4800" dirty="0"/>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85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b="1" dirty="0" smtClean="0"/>
              <a:t>Ныне </a:t>
            </a:r>
            <a:r>
              <a:rPr lang="ru-RU" b="1" dirty="0"/>
              <a:t>приступили </a:t>
            </a:r>
            <a:endParaRPr lang="en-US" b="1" dirty="0" smtClean="0"/>
          </a:p>
          <a:p>
            <a:pPr algn="l">
              <a:lnSpc>
                <a:spcPct val="90000"/>
              </a:lnSpc>
            </a:pPr>
            <a:r>
              <a:rPr lang="ru-RU" b="1" dirty="0" smtClean="0"/>
              <a:t>Не </a:t>
            </a:r>
            <a:r>
              <a:rPr lang="ru-RU" b="1" dirty="0"/>
              <a:t>к </a:t>
            </a:r>
            <a:r>
              <a:rPr lang="ru-RU" b="1" dirty="0" err="1"/>
              <a:t>Синаю</a:t>
            </a:r>
            <a:r>
              <a:rPr lang="ru-RU" b="1" dirty="0"/>
              <a:t> мы, </a:t>
            </a:r>
            <a:endParaRPr lang="ru-RU" dirty="0"/>
          </a:p>
          <a:p>
            <a:pPr algn="l">
              <a:lnSpc>
                <a:spcPct val="90000"/>
              </a:lnSpc>
            </a:pPr>
            <a:r>
              <a:rPr lang="ru-RU" b="1" dirty="0"/>
              <a:t>Нас уж не пугают </a:t>
            </a:r>
            <a:endParaRPr lang="ru-RU" b="1" dirty="0" smtClean="0"/>
          </a:p>
          <a:p>
            <a:pPr algn="l">
              <a:lnSpc>
                <a:spcPct val="90000"/>
              </a:lnSpc>
            </a:pPr>
            <a:r>
              <a:rPr lang="ru-RU" b="1" dirty="0"/>
              <a:t>Г</a:t>
            </a:r>
            <a:r>
              <a:rPr lang="ru-RU" b="1" dirty="0" smtClean="0"/>
              <a:t>ром </a:t>
            </a:r>
            <a:r>
              <a:rPr lang="ru-RU" b="1" dirty="0"/>
              <a:t>и молнии</a:t>
            </a:r>
            <a:r>
              <a:rPr lang="ru-RU" b="1" dirty="0" smtClean="0"/>
              <a:t>.</a:t>
            </a:r>
            <a:endParaRPr lang="ru-RU" dirty="0"/>
          </a:p>
        </p:txBody>
      </p:sp>
    </p:spTree>
    <p:extLst>
      <p:ext uri="{BB962C8B-B14F-4D97-AF65-F5344CB8AC3E}">
        <p14:creationId xmlns:p14="http://schemas.microsoft.com/office/powerpoint/2010/main" val="4030551488"/>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85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b="1" dirty="0" smtClean="0"/>
              <a:t>Слово </a:t>
            </a:r>
            <a:r>
              <a:rPr lang="ru-RU" b="1" dirty="0"/>
              <a:t>благодати </a:t>
            </a:r>
            <a:r>
              <a:rPr lang="ru-RU" b="1" dirty="0" smtClean="0"/>
              <a:t>Слышим </a:t>
            </a:r>
            <a:r>
              <a:rPr lang="ru-RU" b="1" dirty="0"/>
              <a:t>со креста,</a:t>
            </a:r>
            <a:endParaRPr lang="ru-RU" dirty="0"/>
          </a:p>
          <a:p>
            <a:pPr algn="l">
              <a:lnSpc>
                <a:spcPct val="90000"/>
              </a:lnSpc>
            </a:pPr>
            <a:r>
              <a:rPr lang="ru-RU" b="1" dirty="0"/>
              <a:t>Мы спаслись от гнева </a:t>
            </a:r>
            <a:r>
              <a:rPr lang="ru-RU" b="1" dirty="0" err="1"/>
              <a:t>Кровию</a:t>
            </a:r>
            <a:r>
              <a:rPr lang="ru-RU" b="1" dirty="0"/>
              <a:t> Христа.</a:t>
            </a:r>
            <a:endParaRPr lang="ru-RU" dirty="0"/>
          </a:p>
        </p:txBody>
      </p:sp>
    </p:spTree>
    <p:extLst>
      <p:ext uri="{BB962C8B-B14F-4D97-AF65-F5344CB8AC3E}">
        <p14:creationId xmlns:p14="http://schemas.microsoft.com/office/powerpoint/2010/main" val="62493681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41342" y="-7005"/>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39693" y="586760"/>
            <a:ext cx="7783360"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1"/>
                </a:solidFill>
                <a:latin typeface="Arial"/>
                <a:ea typeface="+mn-ea"/>
                <a:cs typeface="Arial"/>
              </a:rPr>
              <a:t>Припев</a:t>
            </a:r>
            <a:r>
              <a:rPr lang="ru-RU" sz="2800" b="1" dirty="0" smtClean="0">
                <a:solidFill>
                  <a:schemeClr val="tx1"/>
                </a:solidFill>
                <a:latin typeface="Arial"/>
                <a:ea typeface="+mn-ea"/>
                <a:cs typeface="Arial"/>
              </a:rPr>
              <a:t>:</a:t>
            </a:r>
            <a:endParaRPr lang="en-US" sz="28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1400" b="1" dirty="0">
              <a:solidFill>
                <a:schemeClr val="tx1"/>
              </a:solidFill>
              <a:latin typeface="Arial"/>
              <a:ea typeface="+mn-ea"/>
              <a:cs typeface="Arial"/>
            </a:endParaRPr>
          </a:p>
          <a:p>
            <a:pPr algn="l">
              <a:lnSpc>
                <a:spcPct val="80000"/>
              </a:lnSpc>
            </a:pPr>
            <a:r>
              <a:rPr lang="ru-RU" sz="4800" b="1" dirty="0" smtClean="0"/>
              <a:t>Громко </a:t>
            </a:r>
            <a:r>
              <a:rPr lang="ru-RU" sz="4800" b="1" dirty="0"/>
              <a:t>пойте</a:t>
            </a:r>
            <a:r>
              <a:rPr lang="ru-RU" sz="4800" b="1" dirty="0" smtClean="0"/>
              <a:t>: Аллилуйя</a:t>
            </a:r>
            <a:r>
              <a:rPr lang="ru-RU" sz="4800" b="1" dirty="0"/>
              <a:t>!</a:t>
            </a:r>
            <a:endParaRPr lang="ru-RU" sz="4800" dirty="0"/>
          </a:p>
          <a:p>
            <a:pPr algn="l">
              <a:lnSpc>
                <a:spcPct val="80000"/>
              </a:lnSpc>
            </a:pPr>
            <a:r>
              <a:rPr lang="ru-RU" sz="4800" b="1" dirty="0"/>
              <a:t>Бог нас </a:t>
            </a:r>
            <a:r>
              <a:rPr lang="ru-RU" sz="4800" b="1" dirty="0" smtClean="0"/>
              <a:t>спас и </a:t>
            </a:r>
            <a:r>
              <a:rPr lang="ru-RU" sz="4800" b="1" dirty="0"/>
              <a:t>оправдал</a:t>
            </a:r>
            <a:endParaRPr lang="ru-RU" sz="4800" dirty="0"/>
          </a:p>
          <a:p>
            <a:pPr algn="l">
              <a:lnSpc>
                <a:spcPct val="80000"/>
              </a:lnSpc>
            </a:pPr>
            <a:r>
              <a:rPr lang="ru-RU" sz="4800" b="1" dirty="0"/>
              <a:t>Наши имена навеки </a:t>
            </a:r>
            <a:endParaRPr lang="ru-RU" sz="4800" b="1" dirty="0" smtClean="0"/>
          </a:p>
          <a:p>
            <a:pPr algn="l">
              <a:lnSpc>
                <a:spcPct val="80000"/>
              </a:lnSpc>
            </a:pPr>
            <a:r>
              <a:rPr lang="ru-RU" sz="4800" b="1" dirty="0"/>
              <a:t>В</a:t>
            </a:r>
            <a:r>
              <a:rPr lang="ru-RU" sz="4800" b="1" dirty="0" smtClean="0"/>
              <a:t> </a:t>
            </a:r>
            <a:r>
              <a:rPr lang="ru-RU" sz="4800" b="1" dirty="0"/>
              <a:t>книгу жизни записал.</a:t>
            </a:r>
            <a:endParaRPr lang="ru-RU" sz="4800" dirty="0"/>
          </a:p>
        </p:txBody>
      </p:sp>
    </p:spTree>
    <p:extLst>
      <p:ext uri="{BB962C8B-B14F-4D97-AF65-F5344CB8AC3E}">
        <p14:creationId xmlns:p14="http://schemas.microsoft.com/office/powerpoint/2010/main" val="1254569646"/>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85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a:t>Верой и любовью </a:t>
            </a:r>
            <a:endParaRPr lang="ru-RU" dirty="0"/>
          </a:p>
          <a:p>
            <a:pPr algn="l"/>
            <a:r>
              <a:rPr lang="ru-RU" b="1" dirty="0"/>
              <a:t>Мы теперь живём</a:t>
            </a:r>
            <a:endParaRPr lang="ru-RU" dirty="0"/>
          </a:p>
          <a:p>
            <a:pPr algn="l"/>
            <a:r>
              <a:rPr lang="ru-RU" b="1" dirty="0"/>
              <a:t>И, омыты Кровью, </a:t>
            </a:r>
            <a:endParaRPr lang="ru-RU" dirty="0"/>
          </a:p>
          <a:p>
            <a:pPr algn="l"/>
            <a:r>
              <a:rPr lang="ru-RU" b="1" dirty="0"/>
              <a:t>К небесам идём</a:t>
            </a:r>
            <a:r>
              <a:rPr lang="ru-RU" b="1" dirty="0" smtClean="0"/>
              <a:t>,</a:t>
            </a:r>
            <a:endParaRPr lang="ru-RU" dirty="0"/>
          </a:p>
        </p:txBody>
      </p:sp>
    </p:spTree>
    <p:extLst>
      <p:ext uri="{BB962C8B-B14F-4D97-AF65-F5344CB8AC3E}">
        <p14:creationId xmlns:p14="http://schemas.microsoft.com/office/powerpoint/2010/main" val="224919080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85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t>Светлая </a:t>
            </a:r>
            <a:r>
              <a:rPr lang="ru-RU" b="1" dirty="0"/>
              <a:t>надежда </a:t>
            </a:r>
            <a:endParaRPr lang="ru-RU" dirty="0"/>
          </a:p>
          <a:p>
            <a:pPr algn="l"/>
            <a:r>
              <a:rPr lang="ru-RU" b="1" dirty="0"/>
              <a:t>Веселит сердца,</a:t>
            </a:r>
            <a:endParaRPr lang="ru-RU" dirty="0"/>
          </a:p>
          <a:p>
            <a:pPr algn="l"/>
            <a:r>
              <a:rPr lang="ru-RU" b="1" dirty="0"/>
              <a:t>Будем жить вовеки </a:t>
            </a:r>
            <a:endParaRPr lang="ru-RU" dirty="0"/>
          </a:p>
          <a:p>
            <a:pPr algn="l"/>
            <a:r>
              <a:rPr lang="ru-RU" b="1" dirty="0" err="1"/>
              <a:t>Кровию</a:t>
            </a:r>
            <a:r>
              <a:rPr lang="ru-RU" b="1" dirty="0"/>
              <a:t> Христа.</a:t>
            </a:r>
            <a:endParaRPr lang="ru-RU" dirty="0"/>
          </a:p>
        </p:txBody>
      </p:sp>
    </p:spTree>
    <p:extLst>
      <p:ext uri="{BB962C8B-B14F-4D97-AF65-F5344CB8AC3E}">
        <p14:creationId xmlns:p14="http://schemas.microsoft.com/office/powerpoint/2010/main" val="47481445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1082</TotalTime>
  <Words>136</Words>
  <Application>Microsoft Macintosh PowerPoint</Application>
  <PresentationFormat>On-screen Show (16:9)</PresentationFormat>
  <Paragraphs>38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90</cp:revision>
  <dcterms:modified xsi:type="dcterms:W3CDTF">2021-03-09T08:39:16Z</dcterms:modified>
</cp:coreProperties>
</file>