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55" r:id="rId4"/>
    <p:sldId id="1052" r:id="rId5"/>
    <p:sldId id="1056" r:id="rId6"/>
    <p:sldId id="1053" r:id="rId7"/>
    <p:sldId id="1057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3" autoAdjust="0"/>
    <p:restoredTop sz="78762" autoAdjust="0"/>
  </p:normalViewPr>
  <p:slideViewPr>
    <p:cSldViewPr>
      <p:cViewPr>
        <p:scale>
          <a:sx n="76" d="100"/>
          <a:sy n="76" d="100"/>
        </p:scale>
        <p:origin x="-1216" y="-197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24.02.21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24.02.21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254733" cy="19020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7200" b="1" dirty="0">
                <a:solidFill>
                  <a:srgbClr val="02243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Братья, </a:t>
            </a:r>
            <a:br>
              <a:rPr lang="bg-BG" sz="7200" b="1" dirty="0">
                <a:solidFill>
                  <a:srgbClr val="02243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bg-BG" sz="7200" b="1" dirty="0">
                <a:solidFill>
                  <a:srgbClr val="02243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все ликуйте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  <a:t>Братья, все ликуйте: 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  <a:t>Славный день настал!</a:t>
            </a:r>
            <a:endParaRPr lang="ru-RU" sz="5800" b="1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  <a:t>Сёстры, торжествуйте: </a:t>
            </a:r>
            <a:b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</a:br>
            <a: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  <a:t>Бог нам радость дал!</a:t>
            </a:r>
          </a:p>
          <a:p>
            <a:pPr>
              <a:lnSpc>
                <a:spcPct val="90000"/>
              </a:lnSpc>
            </a:pPr>
            <a:r>
              <a:rPr lang="bg-BG" sz="5800" b="1" dirty="0" smtClean="0">
                <a:solidFill>
                  <a:srgbClr val="02243A"/>
                </a:solidFill>
                <a:latin typeface="Arial"/>
                <a:cs typeface="Arial"/>
              </a:rPr>
              <a:t>	Некогда </a:t>
            </a:r>
            <a: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  <a:t>чужие,</a:t>
            </a:r>
            <a:endParaRPr lang="en-US" sz="5800" b="1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	М</a:t>
            </a:r>
            <a:r>
              <a:rPr lang="bg-BG" sz="5800" b="1" dirty="0" smtClean="0">
                <a:solidFill>
                  <a:srgbClr val="02243A"/>
                </a:solidFill>
                <a:latin typeface="Arial"/>
                <a:cs typeface="Arial"/>
              </a:rPr>
              <a:t>ы </a:t>
            </a:r>
            <a: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  <a:t>теперь друзья, </a:t>
            </a:r>
            <a:b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</a:br>
            <a:r>
              <a:rPr lang="bg-BG" sz="5800" b="1" dirty="0" smtClean="0">
                <a:solidFill>
                  <a:srgbClr val="02243A"/>
                </a:solidFill>
                <a:latin typeface="Arial"/>
                <a:cs typeface="Arial"/>
              </a:rPr>
              <a:t>	Близкими </a:t>
            </a:r>
            <a: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  <a:t>мы стали </a:t>
            </a:r>
            <a:b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</a:br>
            <a:r>
              <a:rPr lang="bg-BG" sz="5800" b="1" dirty="0" smtClean="0">
                <a:solidFill>
                  <a:srgbClr val="02243A"/>
                </a:solidFill>
                <a:latin typeface="Arial"/>
                <a:cs typeface="Arial"/>
              </a:rPr>
              <a:t>	Кровию </a:t>
            </a:r>
            <a:r>
              <a:rPr lang="bg-BG" sz="5800" b="1" dirty="0">
                <a:solidFill>
                  <a:srgbClr val="02243A"/>
                </a:solidFill>
                <a:latin typeface="Arial"/>
                <a:cs typeface="Arial"/>
              </a:rPr>
              <a:t>Христа.</a:t>
            </a:r>
            <a:endParaRPr lang="ru-RU" sz="5800" b="1" dirty="0">
              <a:solidFill>
                <a:srgbClr val="0224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rgbClr val="02243A"/>
                </a:solidFill>
                <a:latin typeface="Arial"/>
                <a:cs typeface="Arial"/>
              </a:rPr>
              <a:t>Припев:</a:t>
            </a:r>
            <a:endParaRPr lang="en-US" sz="4000" dirty="0">
              <a:solidFill>
                <a:srgbClr val="02243A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2800" b="1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Громко пойте: </a:t>
            </a:r>
            <a:endParaRPr lang="ru-RU" sz="62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Аллилуйя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!</a:t>
            </a:r>
            <a:endParaRPr lang="ru-RU" sz="62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Бог нас спас </a:t>
            </a:r>
            <a:endParaRPr lang="ru-RU" sz="62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И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оправдал</a:t>
            </a:r>
            <a:endParaRPr lang="ru-RU" sz="62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Наши 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имена</a:t>
            </a:r>
            <a:endParaRPr lang="ru-RU" sz="6200" b="1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Навеки в 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книгу </a:t>
            </a:r>
            <a:endParaRPr lang="ru-RU" sz="62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Ж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изни 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з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аписал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.</a:t>
            </a:r>
            <a:endParaRPr lang="ru-RU" sz="6200" dirty="0">
              <a:solidFill>
                <a:srgbClr val="0224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84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	Ныне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приступили </a:t>
            </a:r>
            <a:endParaRPr lang="ru-RU" sz="58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	Не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к </a:t>
            </a:r>
            <a:r>
              <a:rPr lang="ru-RU" sz="5800" b="1" dirty="0" err="1">
                <a:solidFill>
                  <a:srgbClr val="02243A"/>
                </a:solidFill>
                <a:latin typeface="Arial"/>
                <a:cs typeface="Arial"/>
              </a:rPr>
              <a:t>Синаю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 мы, 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	Нас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уж не пугают </a:t>
            </a:r>
            <a:endParaRPr lang="ru-RU" sz="58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	Гром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и молнии.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Слово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благодати </a:t>
            </a:r>
            <a:endParaRPr lang="ru-RU" sz="58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Слышим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со креста,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Мы спаслись от гнева </a:t>
            </a:r>
            <a:r>
              <a:rPr lang="ru-RU" sz="5800" b="1" dirty="0" err="1">
                <a:solidFill>
                  <a:srgbClr val="02243A"/>
                </a:solidFill>
                <a:latin typeface="Arial"/>
                <a:cs typeface="Arial"/>
              </a:rPr>
              <a:t>Кровию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 Христа.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58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rgbClr val="02243A"/>
                </a:solidFill>
                <a:latin typeface="Arial"/>
                <a:cs typeface="Arial"/>
              </a:rPr>
              <a:t>Припев:</a:t>
            </a:r>
            <a:endParaRPr lang="en-US" sz="4000" dirty="0">
              <a:solidFill>
                <a:srgbClr val="02243A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2800" b="1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Громко пойте: </a:t>
            </a:r>
            <a:endParaRPr lang="ru-RU" sz="62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Аллилуйя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!</a:t>
            </a:r>
            <a:endParaRPr lang="ru-RU" sz="62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Бог нас спас </a:t>
            </a:r>
            <a:endParaRPr lang="ru-RU" sz="62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И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оправдал</a:t>
            </a:r>
            <a:endParaRPr lang="ru-RU" sz="62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Наши 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имена</a:t>
            </a:r>
            <a:endParaRPr lang="ru-RU" sz="6200" b="1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Навеки в 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книгу </a:t>
            </a:r>
            <a:endParaRPr lang="ru-RU" sz="62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Ж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изни 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з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аписал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.</a:t>
            </a:r>
            <a:endParaRPr lang="ru-RU" sz="6200" dirty="0">
              <a:solidFill>
                <a:srgbClr val="0224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24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Верой и любовью 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Мы теперь живём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И, омыты Кровью, 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К небесам идём,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	Светлая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надежда 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	Веселит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сердца,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	Будем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жить вовеки 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	</a:t>
            </a:r>
            <a:r>
              <a:rPr lang="ru-RU" sz="5800" b="1" dirty="0" err="1" smtClean="0">
                <a:solidFill>
                  <a:srgbClr val="02243A"/>
                </a:solidFill>
                <a:latin typeface="Arial"/>
                <a:cs typeface="Arial"/>
              </a:rPr>
              <a:t>Кровию</a:t>
            </a:r>
            <a:r>
              <a:rPr lang="ru-RU" sz="5800" b="1" dirty="0" smtClean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5800" b="1" dirty="0">
                <a:solidFill>
                  <a:srgbClr val="02243A"/>
                </a:solidFill>
                <a:latin typeface="Arial"/>
                <a:cs typeface="Arial"/>
              </a:rPr>
              <a:t>Христа.</a:t>
            </a:r>
            <a:endParaRPr lang="ru-RU" sz="5800" dirty="0">
              <a:solidFill>
                <a:srgbClr val="0224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3764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rgbClr val="02243A"/>
                </a:solidFill>
                <a:latin typeface="Arial"/>
                <a:cs typeface="Arial"/>
              </a:rPr>
              <a:t>Припев:</a:t>
            </a:r>
            <a:endParaRPr lang="en-US" sz="4000" dirty="0">
              <a:solidFill>
                <a:srgbClr val="02243A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2800" b="1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Громко пойте: </a:t>
            </a:r>
            <a:endParaRPr lang="ru-RU" sz="62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Аллилуйя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!</a:t>
            </a:r>
            <a:endParaRPr lang="ru-RU" sz="62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Бог нас спас </a:t>
            </a:r>
            <a:endParaRPr lang="ru-RU" sz="62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И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 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оправдал</a:t>
            </a:r>
            <a:endParaRPr lang="ru-RU" sz="6200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Наши 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имена</a:t>
            </a:r>
            <a:endParaRPr lang="ru-RU" sz="6200" b="1" dirty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Навеки в 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книгу </a:t>
            </a:r>
            <a:endParaRPr lang="ru-RU" sz="6200" b="1" dirty="0" smtClean="0">
              <a:solidFill>
                <a:srgbClr val="02243A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Ж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изни </a:t>
            </a:r>
            <a:r>
              <a:rPr lang="ru-RU" sz="6200" b="1" dirty="0">
                <a:solidFill>
                  <a:srgbClr val="02243A"/>
                </a:solidFill>
                <a:latin typeface="Arial"/>
                <a:cs typeface="Arial"/>
              </a:rPr>
              <a:t>з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аписал</a:t>
            </a:r>
            <a:r>
              <a:rPr lang="ru-RU" sz="6200" b="1" dirty="0" smtClean="0">
                <a:solidFill>
                  <a:srgbClr val="02243A"/>
                </a:solidFill>
                <a:latin typeface="Arial"/>
                <a:cs typeface="Arial"/>
              </a:rPr>
              <a:t>.</a:t>
            </a:r>
            <a:endParaRPr lang="ru-RU" sz="6200" dirty="0">
              <a:solidFill>
                <a:srgbClr val="02243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246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8752</TotalTime>
  <Words>91</Words>
  <Application>Microsoft Macintosh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250</cp:revision>
  <dcterms:created xsi:type="dcterms:W3CDTF">2016-09-02T12:17:38Z</dcterms:created>
  <dcterms:modified xsi:type="dcterms:W3CDTF">2021-02-24T20:36:12Z</dcterms:modified>
</cp:coreProperties>
</file>