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265" r:id="rId2"/>
    <p:sldId id="269" r:id="rId3"/>
    <p:sldId id="272" r:id="rId4"/>
    <p:sldId id="271" r:id="rId5"/>
    <p:sldId id="273" r:id="rId6"/>
    <p:sldId id="274" r:id="rId7"/>
    <p:sldId id="275" r:id="rId8"/>
    <p:sldId id="276" r:id="rId9"/>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32" d="100"/>
          <a:sy n="132" d="100"/>
        </p:scale>
        <p:origin x="-1880" y="-104"/>
      </p:cViewPr>
      <p:guideLst>
        <p:guide orient="horz" pos="790"/>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496910" y="493877"/>
            <a:ext cx="6548208"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70000"/>
              </a:lnSpc>
              <a:buNone/>
            </a:pPr>
            <a:r>
              <a:rPr lang="ru-RU" sz="5400" dirty="0" smtClean="0">
                <a:solidFill>
                  <a:schemeClr val="tx2">
                    <a:lumMod val="50000"/>
                  </a:schemeClr>
                </a:solidFill>
                <a:latin typeface="Arial" panose="020B0604020202020204" pitchFamily="34" charset="0"/>
                <a:cs typeface="Arial" panose="020B0604020202020204" pitchFamily="34" charset="0"/>
              </a:rPr>
              <a:t>Только </a:t>
            </a:r>
            <a:br>
              <a:rPr lang="ru-RU" sz="5400" dirty="0" smtClean="0">
                <a:solidFill>
                  <a:schemeClr val="tx2">
                    <a:lumMod val="50000"/>
                  </a:schemeClr>
                </a:solidFill>
                <a:latin typeface="Arial" panose="020B0604020202020204" pitchFamily="34" charset="0"/>
                <a:cs typeface="Arial" panose="020B0604020202020204" pitchFamily="34" charset="0"/>
              </a:rPr>
            </a:br>
            <a:r>
              <a:rPr lang="ru-RU" sz="5400" dirty="0" smtClean="0">
                <a:solidFill>
                  <a:schemeClr val="tx2">
                    <a:lumMod val="50000"/>
                  </a:schemeClr>
                </a:solidFill>
                <a:latin typeface="Arial" panose="020B0604020202020204" pitchFamily="34" charset="0"/>
                <a:cs typeface="Arial" panose="020B0604020202020204" pitchFamily="34" charset="0"/>
              </a:rPr>
              <a:t>по </a:t>
            </a:r>
            <a:r>
              <a:rPr lang="ru-RU" sz="5400" dirty="0">
                <a:solidFill>
                  <a:schemeClr val="tx2">
                    <a:lumMod val="50000"/>
                  </a:schemeClr>
                </a:solidFill>
                <a:latin typeface="Arial" panose="020B0604020202020204" pitchFamily="34" charset="0"/>
                <a:cs typeface="Arial" panose="020B0604020202020204" pitchFamily="34" charset="0"/>
              </a:rPr>
              <a:t>милости </a:t>
            </a:r>
            <a:r>
              <a:rPr lang="ru-RU" sz="5400" dirty="0" smtClean="0">
                <a:solidFill>
                  <a:schemeClr val="tx2">
                    <a:lumMod val="50000"/>
                  </a:schemeClr>
                </a:solidFill>
                <a:latin typeface="Arial" panose="020B0604020202020204" pitchFamily="34" charset="0"/>
                <a:cs typeface="Arial" panose="020B0604020202020204" pitchFamily="34" charset="0"/>
              </a:rPr>
              <a:t>Божьей</a:t>
            </a:r>
            <a:endParaRPr lang="en-US" sz="5400" dirty="0">
              <a:solidFill>
                <a:srgbClr val="02243A"/>
              </a:solidFill>
              <a:latin typeface="Arial" panose="020B0604020202020204" pitchFamily="34" charset="0"/>
              <a:cs typeface="Arial" panose="020B0604020202020204" pitchFamily="34" charset="0"/>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08440"/>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619932" y="158180"/>
            <a:ext cx="836531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5200" b="1" dirty="0">
                <a:solidFill>
                  <a:schemeClr val="tx2">
                    <a:lumMod val="50000"/>
                  </a:schemeClr>
                </a:solidFill>
                <a:latin typeface="Arial" panose="020B0604020202020204" pitchFamily="34" charset="0"/>
                <a:cs typeface="Arial" panose="020B0604020202020204" pitchFamily="34" charset="0"/>
              </a:rPr>
              <a:t>Только по </a:t>
            </a:r>
            <a:r>
              <a:rPr lang="ru-RU" sz="5200" b="1" dirty="0" smtClean="0">
                <a:solidFill>
                  <a:schemeClr val="tx2">
                    <a:lumMod val="50000"/>
                  </a:schemeClr>
                </a:solidFill>
                <a:latin typeface="Arial" panose="020B0604020202020204" pitchFamily="34" charset="0"/>
                <a:cs typeface="Arial" panose="020B0604020202020204" pitchFamily="34" charset="0"/>
              </a:rPr>
              <a:t>милости 	Божьей</a:t>
            </a:r>
            <a:r>
              <a:rPr lang="ru-RU" sz="5200" b="1" dirty="0">
                <a:solidFill>
                  <a:schemeClr val="tx2">
                    <a:lumMod val="50000"/>
                  </a:schemeClr>
                </a:solidFill>
                <a:latin typeface="Arial" panose="020B0604020202020204" pitchFamily="34" charset="0"/>
                <a:cs typeface="Arial" panose="020B0604020202020204" pitchFamily="34" charset="0"/>
              </a:rPr>
              <a:t>, </a:t>
            </a:r>
          </a:p>
          <a:p>
            <a:pPr algn="l">
              <a:lnSpc>
                <a:spcPct val="90000"/>
              </a:lnSpc>
            </a:pPr>
            <a:r>
              <a:rPr lang="ru-RU" sz="5200" b="1" dirty="0">
                <a:solidFill>
                  <a:schemeClr val="tx2">
                    <a:lumMod val="50000"/>
                  </a:schemeClr>
                </a:solidFill>
                <a:latin typeface="Arial" panose="020B0604020202020204" pitchFamily="34" charset="0"/>
                <a:cs typeface="Arial" panose="020B0604020202020204" pitchFamily="34" charset="0"/>
              </a:rPr>
              <a:t>По благодати Христа</a:t>
            </a:r>
          </a:p>
          <a:p>
            <a:pPr algn="l">
              <a:lnSpc>
                <a:spcPct val="90000"/>
              </a:lnSpc>
            </a:pPr>
            <a:r>
              <a:rPr lang="ru-RU" sz="5200" b="1" dirty="0" smtClean="0">
                <a:solidFill>
                  <a:schemeClr val="tx2">
                    <a:lumMod val="50000"/>
                  </a:schemeClr>
                </a:solidFill>
                <a:latin typeface="Arial" panose="020B0604020202020204" pitchFamily="34" charset="0"/>
                <a:cs typeface="Arial" panose="020B0604020202020204" pitchFamily="34" charset="0"/>
              </a:rPr>
              <a:t>	Н</a:t>
            </a:r>
            <a:r>
              <a:rPr lang="en-US" sz="5200" b="1" dirty="0" err="1" smtClean="0">
                <a:solidFill>
                  <a:schemeClr val="tx2">
                    <a:lumMod val="50000"/>
                  </a:schemeClr>
                </a:solidFill>
                <a:latin typeface="Arial" panose="020B0604020202020204" pitchFamily="34" charset="0"/>
                <a:cs typeface="Arial" panose="020B0604020202020204" pitchFamily="34" charset="0"/>
              </a:rPr>
              <a:t>а</a:t>
            </a:r>
            <a:r>
              <a:rPr lang="ru-RU" sz="5200" b="1" dirty="0" smtClean="0">
                <a:solidFill>
                  <a:schemeClr val="tx2">
                    <a:lumMod val="50000"/>
                  </a:schemeClr>
                </a:solidFill>
                <a:latin typeface="Arial" panose="020B0604020202020204" pitchFamily="34" charset="0"/>
                <a:cs typeface="Arial" panose="020B0604020202020204" pitchFamily="34" charset="0"/>
              </a:rPr>
              <a:t>ши </a:t>
            </a:r>
            <a:r>
              <a:rPr lang="ru-RU" sz="5200" b="1" dirty="0">
                <a:solidFill>
                  <a:schemeClr val="tx2">
                    <a:lumMod val="50000"/>
                  </a:schemeClr>
                </a:solidFill>
                <a:latin typeface="Arial" panose="020B0604020202020204" pitchFamily="34" charset="0"/>
                <a:cs typeface="Arial" panose="020B0604020202020204" pitchFamily="34" charset="0"/>
              </a:rPr>
              <a:t>грехи </a:t>
            </a:r>
          </a:p>
          <a:p>
            <a:pPr algn="l">
              <a:lnSpc>
                <a:spcPct val="90000"/>
              </a:lnSpc>
            </a:pPr>
            <a:r>
              <a:rPr lang="ru-RU" sz="5200" b="1" dirty="0">
                <a:solidFill>
                  <a:schemeClr val="tx2">
                    <a:lumMod val="50000"/>
                  </a:schemeClr>
                </a:solidFill>
                <a:latin typeface="Arial" panose="020B0604020202020204" pitchFamily="34" charset="0"/>
                <a:cs typeface="Arial" panose="020B0604020202020204" pitchFamily="34" charset="0"/>
              </a:rPr>
              <a:t>Омывает кровь, </a:t>
            </a:r>
          </a:p>
          <a:p>
            <a:pPr algn="l">
              <a:lnSpc>
                <a:spcPct val="90000"/>
              </a:lnSpc>
            </a:pPr>
            <a:r>
              <a:rPr lang="ru-RU" sz="5200" b="1" dirty="0" smtClean="0">
                <a:solidFill>
                  <a:schemeClr val="tx2">
                    <a:lumMod val="50000"/>
                  </a:schemeClr>
                </a:solidFill>
                <a:latin typeface="Arial" panose="020B0604020202020204" pitchFamily="34" charset="0"/>
                <a:cs typeface="Arial" panose="020B0604020202020204" pitchFamily="34" charset="0"/>
              </a:rPr>
              <a:t>	Что </a:t>
            </a:r>
            <a:r>
              <a:rPr lang="ru-RU" sz="5200" b="1" dirty="0">
                <a:solidFill>
                  <a:schemeClr val="tx2">
                    <a:lumMod val="50000"/>
                  </a:schemeClr>
                </a:solidFill>
                <a:latin typeface="Arial" panose="020B0604020202020204" pitchFamily="34" charset="0"/>
                <a:cs typeface="Arial" panose="020B0604020202020204" pitchFamily="34" charset="0"/>
              </a:rPr>
              <a:t>стекала с креста.</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08440"/>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29210" y="158180"/>
            <a:ext cx="8456036"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b="1" dirty="0">
                <a:solidFill>
                  <a:schemeClr val="tx2">
                    <a:lumMod val="50000"/>
                  </a:schemeClr>
                </a:solidFill>
                <a:latin typeface="Arial" panose="020B0604020202020204" pitchFamily="34" charset="0"/>
                <a:cs typeface="Arial" panose="020B0604020202020204" pitchFamily="34" charset="0"/>
              </a:rPr>
              <a:t>Милость Твоя</a:t>
            </a:r>
          </a:p>
          <a:p>
            <a:pPr algn="l">
              <a:lnSpc>
                <a:spcPct val="90000"/>
              </a:lnSpc>
            </a:pPr>
            <a:r>
              <a:rPr lang="ru-RU" dirty="0">
                <a:solidFill>
                  <a:schemeClr val="tx2">
                    <a:lumMod val="50000"/>
                  </a:schemeClr>
                </a:solidFill>
                <a:latin typeface="Arial" panose="020B0604020202020204" pitchFamily="34" charset="0"/>
                <a:cs typeface="Arial" panose="020B0604020202020204" pitchFamily="34" charset="0"/>
              </a:rPr>
              <a:t>	</a:t>
            </a:r>
            <a:r>
              <a:rPr lang="ru-RU" b="1" dirty="0" smtClean="0">
                <a:solidFill>
                  <a:schemeClr val="tx2">
                    <a:lumMod val="50000"/>
                  </a:schemeClr>
                </a:solidFill>
                <a:latin typeface="Arial" panose="020B0604020202020204" pitchFamily="34" charset="0"/>
                <a:cs typeface="Arial" panose="020B0604020202020204" pitchFamily="34" charset="0"/>
              </a:rPr>
              <a:t>Призывает </a:t>
            </a:r>
            <a:endParaRPr lang="ru-RU" b="1"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b="1" dirty="0">
                <a:solidFill>
                  <a:schemeClr val="tx2">
                    <a:lumMod val="50000"/>
                  </a:schemeClr>
                </a:solidFill>
                <a:latin typeface="Arial" panose="020B0604020202020204" pitchFamily="34" charset="0"/>
                <a:cs typeface="Arial" panose="020B0604020202020204" pitchFamily="34" charset="0"/>
              </a:rPr>
              <a:t>Для вечности жить, 		Сердце отдать </a:t>
            </a:r>
          </a:p>
          <a:p>
            <a:pPr algn="l">
              <a:lnSpc>
                <a:spcPct val="90000"/>
              </a:lnSpc>
            </a:pPr>
            <a:r>
              <a:rPr lang="ru-RU" b="1" dirty="0">
                <a:solidFill>
                  <a:schemeClr val="tx2">
                    <a:lumMod val="50000"/>
                  </a:schemeClr>
                </a:solidFill>
                <a:latin typeface="Arial" panose="020B0604020202020204" pitchFamily="34" charset="0"/>
                <a:cs typeface="Arial" panose="020B0604020202020204" pitchFamily="34" charset="0"/>
              </a:rPr>
              <a:t>Иисусу и верно </a:t>
            </a:r>
          </a:p>
          <a:p>
            <a:pPr algn="l">
              <a:lnSpc>
                <a:spcPct val="90000"/>
              </a:lnSpc>
            </a:pPr>
            <a:r>
              <a:rPr lang="ru-RU" b="1" dirty="0">
                <a:solidFill>
                  <a:schemeClr val="tx2">
                    <a:lumMod val="50000"/>
                  </a:schemeClr>
                </a:solidFill>
                <a:latin typeface="Arial" panose="020B0604020202020204" pitchFamily="34" charset="0"/>
                <a:cs typeface="Arial" panose="020B0604020202020204" pitchFamily="34" charset="0"/>
              </a:rPr>
              <a:t>		Тебе служить.</a:t>
            </a:r>
          </a:p>
        </p:txBody>
      </p:sp>
    </p:spTree>
    <p:extLst>
      <p:ext uri="{BB962C8B-B14F-4D97-AF65-F5344CB8AC3E}">
        <p14:creationId xmlns:p14="http://schemas.microsoft.com/office/powerpoint/2010/main" val="507627288"/>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59444"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227036"/>
            <a:ext cx="6965879"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75" b="1" dirty="0">
              <a:solidFill>
                <a:schemeClr val="tx1"/>
              </a:solidFill>
              <a:latin typeface="Arial"/>
              <a:cs typeface="Arial"/>
            </a:endParaRPr>
          </a:p>
        </p:txBody>
      </p:sp>
      <p:sp>
        <p:nvSpPr>
          <p:cNvPr id="6" name="Прямоугольник 4"/>
          <p:cNvSpPr/>
          <p:nvPr/>
        </p:nvSpPr>
        <p:spPr>
          <a:xfrm>
            <a:off x="1512838" y="196603"/>
            <a:ext cx="7482735" cy="4593565"/>
          </a:xfrm>
          <a:prstGeom prst="rect">
            <a:avLst/>
          </a:prstGeom>
        </p:spPr>
        <p:txBody>
          <a:bodyPr wrap="square">
            <a:spAutoFit/>
          </a:bodyPr>
          <a:lstStyle/>
          <a:p>
            <a:pPr algn="l">
              <a:lnSpc>
                <a:spcPct val="90000"/>
              </a:lnSpc>
            </a:pPr>
            <a:r>
              <a:rPr lang="ru-RU" sz="5400" dirty="0">
                <a:solidFill>
                  <a:schemeClr val="tx2">
                    <a:lumMod val="50000"/>
                  </a:schemeClr>
                </a:solidFill>
                <a:latin typeface="Arial" panose="020B0604020202020204" pitchFamily="34" charset="0"/>
                <a:cs typeface="Arial" panose="020B0604020202020204" pitchFamily="34" charset="0"/>
              </a:rPr>
              <a:t>По благодати </a:t>
            </a:r>
          </a:p>
          <a:p>
            <a:pPr algn="l">
              <a:lnSpc>
                <a:spcPct val="90000"/>
              </a:lnSpc>
            </a:pPr>
            <a:r>
              <a:rPr lang="ru-RU" sz="5400" dirty="0" smtClean="0">
                <a:solidFill>
                  <a:schemeClr val="tx2">
                    <a:lumMod val="50000"/>
                  </a:schemeClr>
                </a:solidFill>
                <a:latin typeface="Arial" panose="020B0604020202020204" pitchFamily="34" charset="0"/>
                <a:cs typeface="Arial" panose="020B0604020202020204" pitchFamily="34" charset="0"/>
              </a:rPr>
              <a:t>Христа</a:t>
            </a:r>
          </a:p>
          <a:p>
            <a:pPr algn="l">
              <a:lnSpc>
                <a:spcPct val="90000"/>
              </a:lnSpc>
            </a:pPr>
            <a:r>
              <a:rPr lang="ru-RU" sz="5400" dirty="0" smtClean="0">
                <a:solidFill>
                  <a:schemeClr val="tx2">
                    <a:lumMod val="50000"/>
                  </a:schemeClr>
                </a:solidFill>
                <a:latin typeface="Arial" panose="020B0604020202020204" pitchFamily="34" charset="0"/>
                <a:cs typeface="Arial" panose="020B0604020202020204" pitchFamily="34" charset="0"/>
              </a:rPr>
              <a:t>Человек спасён</a:t>
            </a:r>
            <a:r>
              <a:rPr lang="ru-RU" sz="5400" dirty="0">
                <a:solidFill>
                  <a:schemeClr val="tx2">
                    <a:lumMod val="50000"/>
                  </a:schemeClr>
                </a:solidFill>
                <a:latin typeface="Arial" panose="020B0604020202020204" pitchFamily="34" charset="0"/>
                <a:cs typeface="Arial" panose="020B0604020202020204" pitchFamily="34" charset="0"/>
              </a:rPr>
              <a:t>;</a:t>
            </a:r>
          </a:p>
          <a:p>
            <a:pPr algn="l">
              <a:lnSpc>
                <a:spcPct val="90000"/>
              </a:lnSpc>
            </a:pPr>
            <a:r>
              <a:rPr lang="ru-RU" sz="5400" dirty="0">
                <a:solidFill>
                  <a:schemeClr val="tx2">
                    <a:lumMod val="50000"/>
                  </a:schemeClr>
                </a:solidFill>
                <a:latin typeface="Arial" panose="020B0604020202020204" pitchFamily="34" charset="0"/>
                <a:cs typeface="Arial" panose="020B0604020202020204" pitchFamily="34" charset="0"/>
              </a:rPr>
              <a:t>Лишь через кровь </a:t>
            </a:r>
          </a:p>
          <a:p>
            <a:pPr algn="l">
              <a:lnSpc>
                <a:spcPct val="90000"/>
              </a:lnSpc>
            </a:pPr>
            <a:r>
              <a:rPr lang="ru-RU" sz="5400" dirty="0">
                <a:solidFill>
                  <a:schemeClr val="tx2">
                    <a:lumMod val="50000"/>
                  </a:schemeClr>
                </a:solidFill>
                <a:latin typeface="Arial" panose="020B0604020202020204" pitchFamily="34" charset="0"/>
                <a:cs typeface="Arial" panose="020B0604020202020204" pitchFamily="34" charset="0"/>
              </a:rPr>
              <a:t>На кресте может </a:t>
            </a:r>
          </a:p>
          <a:p>
            <a:pPr algn="l">
              <a:lnSpc>
                <a:spcPct val="90000"/>
              </a:lnSpc>
            </a:pPr>
            <a:r>
              <a:rPr lang="ru-RU" sz="5400" dirty="0">
                <a:solidFill>
                  <a:schemeClr val="tx2">
                    <a:lumMod val="50000"/>
                  </a:schemeClr>
                </a:solidFill>
                <a:latin typeface="Arial" panose="020B0604020202020204" pitchFamily="34" charset="0"/>
                <a:cs typeface="Arial" panose="020B0604020202020204" pitchFamily="34" charset="0"/>
              </a:rPr>
              <a:t>Грех быть прощён.</a:t>
            </a:r>
          </a:p>
        </p:txBody>
      </p:sp>
    </p:spTree>
    <p:extLst>
      <p:ext uri="{BB962C8B-B14F-4D97-AF65-F5344CB8AC3E}">
        <p14:creationId xmlns:p14="http://schemas.microsoft.com/office/powerpoint/2010/main" val="3881253977"/>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7118686" y="-2559"/>
            <a:ext cx="2146274"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227036"/>
            <a:ext cx="6965879"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75" b="1" dirty="0">
              <a:solidFill>
                <a:schemeClr val="tx1"/>
              </a:solidFill>
              <a:latin typeface="Arial"/>
              <a:cs typeface="Arial"/>
            </a:endParaRPr>
          </a:p>
        </p:txBody>
      </p:sp>
      <p:sp>
        <p:nvSpPr>
          <p:cNvPr id="6" name="Прямоугольник 4"/>
          <p:cNvSpPr/>
          <p:nvPr/>
        </p:nvSpPr>
        <p:spPr>
          <a:xfrm>
            <a:off x="362887" y="196603"/>
            <a:ext cx="8632687" cy="4593565"/>
          </a:xfrm>
          <a:prstGeom prst="rect">
            <a:avLst/>
          </a:prstGeom>
        </p:spPr>
        <p:txBody>
          <a:bodyPr wrap="square">
            <a:spAutoFit/>
          </a:bodyPr>
          <a:lstStyle/>
          <a:p>
            <a:pPr algn="l">
              <a:lnSpc>
                <a:spcPct val="90000"/>
              </a:lnSpc>
            </a:pPr>
            <a:r>
              <a:rPr lang="ru-RU" sz="5400" dirty="0">
                <a:solidFill>
                  <a:schemeClr val="tx2">
                    <a:lumMod val="50000"/>
                  </a:schemeClr>
                </a:solidFill>
                <a:latin typeface="Arial" panose="020B0604020202020204" pitchFamily="34" charset="0"/>
                <a:cs typeface="Arial" panose="020B0604020202020204" pitchFamily="34" charset="0"/>
              </a:rPr>
              <a:t>По благодати </a:t>
            </a:r>
          </a:p>
          <a:p>
            <a:pPr algn="l">
              <a:lnSpc>
                <a:spcPct val="90000"/>
              </a:lnSpc>
            </a:pPr>
            <a:r>
              <a:rPr lang="ru-RU" sz="5400" dirty="0" smtClean="0">
                <a:solidFill>
                  <a:schemeClr val="tx2">
                    <a:lumMod val="50000"/>
                  </a:schemeClr>
                </a:solidFill>
                <a:latin typeface="Arial" panose="020B0604020202020204" pitchFamily="34" charset="0"/>
                <a:cs typeface="Arial" panose="020B0604020202020204" pitchFamily="34" charset="0"/>
              </a:rPr>
              <a:t>Христа</a:t>
            </a:r>
          </a:p>
          <a:p>
            <a:pPr algn="l">
              <a:lnSpc>
                <a:spcPct val="90000"/>
              </a:lnSpc>
            </a:pPr>
            <a:r>
              <a:rPr lang="ru-RU" sz="5400" dirty="0" smtClean="0">
                <a:solidFill>
                  <a:schemeClr val="tx2">
                    <a:lumMod val="50000"/>
                  </a:schemeClr>
                </a:solidFill>
                <a:latin typeface="Arial" panose="020B0604020202020204" pitchFamily="34" charset="0"/>
                <a:cs typeface="Arial" panose="020B0604020202020204" pitchFamily="34" charset="0"/>
              </a:rPr>
              <a:t>Человек спасён</a:t>
            </a:r>
            <a:r>
              <a:rPr lang="ru-RU" sz="5400" dirty="0">
                <a:solidFill>
                  <a:schemeClr val="tx2">
                    <a:lumMod val="50000"/>
                  </a:schemeClr>
                </a:solidFill>
                <a:latin typeface="Arial" panose="020B0604020202020204" pitchFamily="34" charset="0"/>
                <a:cs typeface="Arial" panose="020B0604020202020204" pitchFamily="34" charset="0"/>
              </a:rPr>
              <a:t>;</a:t>
            </a:r>
          </a:p>
          <a:p>
            <a:pPr algn="l">
              <a:lnSpc>
                <a:spcPct val="90000"/>
              </a:lnSpc>
            </a:pPr>
            <a:r>
              <a:rPr lang="ru-RU" sz="5400" dirty="0">
                <a:solidFill>
                  <a:schemeClr val="tx2">
                    <a:lumMod val="50000"/>
                  </a:schemeClr>
                </a:solidFill>
                <a:latin typeface="Arial" panose="020B0604020202020204" pitchFamily="34" charset="0"/>
                <a:cs typeface="Arial" panose="020B0604020202020204" pitchFamily="34" charset="0"/>
              </a:rPr>
              <a:t>Лишь через кровь </a:t>
            </a:r>
          </a:p>
          <a:p>
            <a:pPr algn="l">
              <a:lnSpc>
                <a:spcPct val="90000"/>
              </a:lnSpc>
            </a:pPr>
            <a:r>
              <a:rPr lang="ru-RU" sz="5400" dirty="0">
                <a:solidFill>
                  <a:schemeClr val="tx2">
                    <a:lumMod val="50000"/>
                  </a:schemeClr>
                </a:solidFill>
                <a:latin typeface="Arial" panose="020B0604020202020204" pitchFamily="34" charset="0"/>
                <a:cs typeface="Arial" panose="020B0604020202020204" pitchFamily="34" charset="0"/>
              </a:rPr>
              <a:t>На кресте может </a:t>
            </a:r>
          </a:p>
          <a:p>
            <a:pPr algn="l">
              <a:lnSpc>
                <a:spcPct val="90000"/>
              </a:lnSpc>
            </a:pPr>
            <a:r>
              <a:rPr lang="ru-RU" sz="5400" dirty="0">
                <a:solidFill>
                  <a:schemeClr val="tx2">
                    <a:lumMod val="50000"/>
                  </a:schemeClr>
                </a:solidFill>
                <a:latin typeface="Arial" panose="020B0604020202020204" pitchFamily="34" charset="0"/>
                <a:cs typeface="Arial" panose="020B0604020202020204" pitchFamily="34" charset="0"/>
              </a:rPr>
              <a:t>Грех быть прощён.</a:t>
            </a:r>
          </a:p>
        </p:txBody>
      </p:sp>
    </p:spTree>
    <p:extLst>
      <p:ext uri="{BB962C8B-B14F-4D97-AF65-F5344CB8AC3E}">
        <p14:creationId xmlns:p14="http://schemas.microsoft.com/office/powerpoint/2010/main" val="3188475065"/>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08440"/>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604812" y="158180"/>
            <a:ext cx="83804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5200" b="1" dirty="0">
                <a:solidFill>
                  <a:schemeClr val="tx2">
                    <a:lumMod val="50000"/>
                  </a:schemeClr>
                </a:solidFill>
                <a:latin typeface="Arial" panose="020B0604020202020204" pitchFamily="34" charset="0"/>
                <a:cs typeface="Arial" panose="020B0604020202020204" pitchFamily="34" charset="0"/>
              </a:rPr>
              <a:t>Только по </a:t>
            </a:r>
            <a:r>
              <a:rPr lang="ru-RU" sz="5200" b="1" dirty="0" smtClean="0">
                <a:solidFill>
                  <a:schemeClr val="tx2">
                    <a:lumMod val="50000"/>
                  </a:schemeClr>
                </a:solidFill>
                <a:latin typeface="Arial" panose="020B0604020202020204" pitchFamily="34" charset="0"/>
                <a:cs typeface="Arial" panose="020B0604020202020204" pitchFamily="34" charset="0"/>
              </a:rPr>
              <a:t>милости 	Божьей</a:t>
            </a:r>
            <a:r>
              <a:rPr lang="ru-RU" sz="5200" b="1" dirty="0">
                <a:solidFill>
                  <a:schemeClr val="tx2">
                    <a:lumMod val="50000"/>
                  </a:schemeClr>
                </a:solidFill>
                <a:latin typeface="Arial" panose="020B0604020202020204" pitchFamily="34" charset="0"/>
                <a:cs typeface="Arial" panose="020B0604020202020204" pitchFamily="34" charset="0"/>
              </a:rPr>
              <a:t>, </a:t>
            </a:r>
          </a:p>
          <a:p>
            <a:pPr algn="l">
              <a:lnSpc>
                <a:spcPct val="90000"/>
              </a:lnSpc>
            </a:pPr>
            <a:r>
              <a:rPr lang="ru-RU" sz="5200" b="1" dirty="0">
                <a:solidFill>
                  <a:schemeClr val="tx2">
                    <a:lumMod val="50000"/>
                  </a:schemeClr>
                </a:solidFill>
                <a:latin typeface="Arial" panose="020B0604020202020204" pitchFamily="34" charset="0"/>
                <a:cs typeface="Arial" panose="020B0604020202020204" pitchFamily="34" charset="0"/>
              </a:rPr>
              <a:t>По благодати Христа</a:t>
            </a:r>
          </a:p>
          <a:p>
            <a:pPr algn="l">
              <a:lnSpc>
                <a:spcPct val="90000"/>
              </a:lnSpc>
            </a:pPr>
            <a:r>
              <a:rPr lang="ru-RU" sz="5200" b="1" dirty="0" smtClean="0">
                <a:solidFill>
                  <a:schemeClr val="tx2">
                    <a:lumMod val="50000"/>
                  </a:schemeClr>
                </a:solidFill>
                <a:latin typeface="Arial" panose="020B0604020202020204" pitchFamily="34" charset="0"/>
                <a:cs typeface="Arial" panose="020B0604020202020204" pitchFamily="34" charset="0"/>
              </a:rPr>
              <a:t>	Н</a:t>
            </a:r>
            <a:r>
              <a:rPr lang="en-US" sz="5200" b="1" dirty="0" err="1" smtClean="0">
                <a:solidFill>
                  <a:schemeClr val="tx2">
                    <a:lumMod val="50000"/>
                  </a:schemeClr>
                </a:solidFill>
                <a:latin typeface="Arial" panose="020B0604020202020204" pitchFamily="34" charset="0"/>
                <a:cs typeface="Arial" panose="020B0604020202020204" pitchFamily="34" charset="0"/>
              </a:rPr>
              <a:t>а</a:t>
            </a:r>
            <a:r>
              <a:rPr lang="ru-RU" sz="5200" b="1" dirty="0" smtClean="0">
                <a:solidFill>
                  <a:schemeClr val="tx2">
                    <a:lumMod val="50000"/>
                  </a:schemeClr>
                </a:solidFill>
                <a:latin typeface="Arial" panose="020B0604020202020204" pitchFamily="34" charset="0"/>
                <a:cs typeface="Arial" panose="020B0604020202020204" pitchFamily="34" charset="0"/>
              </a:rPr>
              <a:t>ши </a:t>
            </a:r>
            <a:r>
              <a:rPr lang="ru-RU" sz="5200" b="1" dirty="0">
                <a:solidFill>
                  <a:schemeClr val="tx2">
                    <a:lumMod val="50000"/>
                  </a:schemeClr>
                </a:solidFill>
                <a:latin typeface="Arial" panose="020B0604020202020204" pitchFamily="34" charset="0"/>
                <a:cs typeface="Arial" panose="020B0604020202020204" pitchFamily="34" charset="0"/>
              </a:rPr>
              <a:t>грехи </a:t>
            </a:r>
          </a:p>
          <a:p>
            <a:pPr algn="l">
              <a:lnSpc>
                <a:spcPct val="90000"/>
              </a:lnSpc>
            </a:pPr>
            <a:r>
              <a:rPr lang="ru-RU" sz="5200" b="1" dirty="0">
                <a:solidFill>
                  <a:schemeClr val="tx2">
                    <a:lumMod val="50000"/>
                  </a:schemeClr>
                </a:solidFill>
                <a:latin typeface="Arial" panose="020B0604020202020204" pitchFamily="34" charset="0"/>
                <a:cs typeface="Arial" panose="020B0604020202020204" pitchFamily="34" charset="0"/>
              </a:rPr>
              <a:t>Омывает кровь, </a:t>
            </a:r>
          </a:p>
          <a:p>
            <a:pPr algn="l">
              <a:lnSpc>
                <a:spcPct val="90000"/>
              </a:lnSpc>
            </a:pPr>
            <a:r>
              <a:rPr lang="ru-RU" sz="5200" b="1" dirty="0" smtClean="0">
                <a:solidFill>
                  <a:schemeClr val="tx2">
                    <a:lumMod val="50000"/>
                  </a:schemeClr>
                </a:solidFill>
                <a:latin typeface="Arial" panose="020B0604020202020204" pitchFamily="34" charset="0"/>
                <a:cs typeface="Arial" panose="020B0604020202020204" pitchFamily="34" charset="0"/>
              </a:rPr>
              <a:t>	Что </a:t>
            </a:r>
            <a:r>
              <a:rPr lang="ru-RU" sz="5200" b="1" dirty="0">
                <a:solidFill>
                  <a:schemeClr val="tx2">
                    <a:lumMod val="50000"/>
                  </a:schemeClr>
                </a:solidFill>
                <a:latin typeface="Arial" panose="020B0604020202020204" pitchFamily="34" charset="0"/>
                <a:cs typeface="Arial" panose="020B0604020202020204" pitchFamily="34" charset="0"/>
              </a:rPr>
              <a:t>стекала с креста.</a:t>
            </a:r>
          </a:p>
        </p:txBody>
      </p:sp>
    </p:spTree>
    <p:extLst>
      <p:ext uri="{BB962C8B-B14F-4D97-AF65-F5344CB8AC3E}">
        <p14:creationId xmlns:p14="http://schemas.microsoft.com/office/powerpoint/2010/main" val="1129296787"/>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08440"/>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87504" y="158180"/>
            <a:ext cx="85791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b="1" dirty="0">
                <a:solidFill>
                  <a:schemeClr val="tx2">
                    <a:lumMod val="50000"/>
                  </a:schemeClr>
                </a:solidFill>
                <a:latin typeface="Arial" panose="020B0604020202020204" pitchFamily="34" charset="0"/>
                <a:cs typeface="Arial" panose="020B0604020202020204" pitchFamily="34" charset="0"/>
              </a:rPr>
              <a:t>Милость Твоя</a:t>
            </a:r>
          </a:p>
          <a:p>
            <a:pPr algn="l">
              <a:lnSpc>
                <a:spcPct val="90000"/>
              </a:lnSpc>
            </a:pPr>
            <a:r>
              <a:rPr lang="ru-RU" dirty="0">
                <a:solidFill>
                  <a:schemeClr val="tx2">
                    <a:lumMod val="50000"/>
                  </a:schemeClr>
                </a:solidFill>
                <a:latin typeface="Arial" panose="020B0604020202020204" pitchFamily="34" charset="0"/>
                <a:cs typeface="Arial" panose="020B0604020202020204" pitchFamily="34" charset="0"/>
              </a:rPr>
              <a:t>	</a:t>
            </a:r>
            <a:r>
              <a:rPr lang="ru-RU" b="1" dirty="0" smtClean="0">
                <a:solidFill>
                  <a:schemeClr val="tx2">
                    <a:lumMod val="50000"/>
                  </a:schemeClr>
                </a:solidFill>
                <a:latin typeface="Arial" panose="020B0604020202020204" pitchFamily="34" charset="0"/>
                <a:cs typeface="Arial" panose="020B0604020202020204" pitchFamily="34" charset="0"/>
              </a:rPr>
              <a:t>Призывает </a:t>
            </a:r>
            <a:endParaRPr lang="ru-RU" b="1"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b="1" dirty="0">
                <a:solidFill>
                  <a:schemeClr val="tx2">
                    <a:lumMod val="50000"/>
                  </a:schemeClr>
                </a:solidFill>
                <a:latin typeface="Arial" panose="020B0604020202020204" pitchFamily="34" charset="0"/>
                <a:cs typeface="Arial" panose="020B0604020202020204" pitchFamily="34" charset="0"/>
              </a:rPr>
              <a:t>Для вечности жить, 		Сердце отдать </a:t>
            </a:r>
          </a:p>
          <a:p>
            <a:pPr algn="l">
              <a:lnSpc>
                <a:spcPct val="90000"/>
              </a:lnSpc>
            </a:pPr>
            <a:r>
              <a:rPr lang="ru-RU" b="1" dirty="0">
                <a:solidFill>
                  <a:schemeClr val="tx2">
                    <a:lumMod val="50000"/>
                  </a:schemeClr>
                </a:solidFill>
                <a:latin typeface="Arial" panose="020B0604020202020204" pitchFamily="34" charset="0"/>
                <a:cs typeface="Arial" panose="020B0604020202020204" pitchFamily="34" charset="0"/>
              </a:rPr>
              <a:t>Иисусу и верно </a:t>
            </a:r>
          </a:p>
          <a:p>
            <a:pPr algn="l">
              <a:lnSpc>
                <a:spcPct val="90000"/>
              </a:lnSpc>
            </a:pPr>
            <a:r>
              <a:rPr lang="ru-RU" b="1" dirty="0">
                <a:solidFill>
                  <a:schemeClr val="tx2">
                    <a:lumMod val="50000"/>
                  </a:schemeClr>
                </a:solidFill>
                <a:latin typeface="Arial" panose="020B0604020202020204" pitchFamily="34" charset="0"/>
                <a:cs typeface="Arial" panose="020B0604020202020204" pitchFamily="34" charset="0"/>
              </a:rPr>
              <a:t>		Тебе служить.</a:t>
            </a:r>
          </a:p>
        </p:txBody>
      </p:sp>
    </p:spTree>
    <p:extLst>
      <p:ext uri="{BB962C8B-B14F-4D97-AF65-F5344CB8AC3E}">
        <p14:creationId xmlns:p14="http://schemas.microsoft.com/office/powerpoint/2010/main" val="2351667669"/>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08440"/>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66544" y="82595"/>
            <a:ext cx="85791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5000"/>
              </a:lnSpc>
            </a:pPr>
            <a:r>
              <a:rPr lang="ru-RU" b="1" dirty="0" smtClean="0">
                <a:solidFill>
                  <a:schemeClr val="tx2">
                    <a:lumMod val="50000"/>
                  </a:schemeClr>
                </a:solidFill>
                <a:latin typeface="Arial" panose="020B0604020202020204" pitchFamily="34" charset="0"/>
                <a:cs typeface="Arial" panose="020B0604020202020204" pitchFamily="34" charset="0"/>
              </a:rPr>
              <a:t>И </a:t>
            </a:r>
            <a:r>
              <a:rPr lang="ru-RU" b="1" dirty="0">
                <a:solidFill>
                  <a:schemeClr val="tx2">
                    <a:lumMod val="50000"/>
                  </a:schemeClr>
                </a:solidFill>
                <a:latin typeface="Arial" panose="020B0604020202020204" pitchFamily="34" charset="0"/>
                <a:cs typeface="Arial" panose="020B0604020202020204" pitchFamily="34" charset="0"/>
              </a:rPr>
              <a:t>верно </a:t>
            </a:r>
          </a:p>
          <a:p>
            <a:pPr algn="l">
              <a:lnSpc>
                <a:spcPct val="95000"/>
              </a:lnSpc>
            </a:pPr>
            <a:r>
              <a:rPr lang="ru-RU" b="1" dirty="0">
                <a:solidFill>
                  <a:schemeClr val="tx2">
                    <a:lumMod val="50000"/>
                  </a:schemeClr>
                </a:solidFill>
                <a:latin typeface="Arial" panose="020B0604020202020204" pitchFamily="34" charset="0"/>
                <a:cs typeface="Arial" panose="020B0604020202020204" pitchFamily="34" charset="0"/>
              </a:rPr>
              <a:t>		Тебе служить</a:t>
            </a:r>
            <a:r>
              <a:rPr lang="ru-RU" b="1" dirty="0" smtClean="0">
                <a:solidFill>
                  <a:schemeClr val="tx2">
                    <a:lumMod val="50000"/>
                  </a:schemeClr>
                </a:solidFill>
                <a:latin typeface="Arial" panose="020B0604020202020204" pitchFamily="34" charset="0"/>
                <a:cs typeface="Arial" panose="020B0604020202020204" pitchFamily="34" charset="0"/>
              </a:rPr>
              <a:t>.</a:t>
            </a:r>
          </a:p>
          <a:p>
            <a:pPr algn="l">
              <a:lnSpc>
                <a:spcPct val="95000"/>
              </a:lnSpc>
            </a:pPr>
            <a:r>
              <a:rPr lang="ru-RU" b="1" dirty="0" smtClean="0">
                <a:solidFill>
                  <a:schemeClr val="tx2">
                    <a:lumMod val="50000"/>
                  </a:schemeClr>
                </a:solidFill>
                <a:latin typeface="Arial" panose="020B0604020202020204" pitchFamily="34" charset="0"/>
                <a:cs typeface="Arial" panose="020B0604020202020204" pitchFamily="34" charset="0"/>
              </a:rPr>
              <a:t>	И </a:t>
            </a:r>
            <a:r>
              <a:rPr lang="ru-RU" b="1" dirty="0">
                <a:solidFill>
                  <a:schemeClr val="tx2">
                    <a:lumMod val="50000"/>
                  </a:schemeClr>
                </a:solidFill>
                <a:latin typeface="Arial" panose="020B0604020202020204" pitchFamily="34" charset="0"/>
                <a:cs typeface="Arial" panose="020B0604020202020204" pitchFamily="34" charset="0"/>
              </a:rPr>
              <a:t>верно </a:t>
            </a:r>
          </a:p>
          <a:p>
            <a:pPr algn="l">
              <a:lnSpc>
                <a:spcPct val="95000"/>
              </a:lnSpc>
            </a:pPr>
            <a:r>
              <a:rPr lang="ru-RU" b="1" dirty="0">
                <a:solidFill>
                  <a:schemeClr val="tx2">
                    <a:lumMod val="50000"/>
                  </a:schemeClr>
                </a:solidFill>
                <a:latin typeface="Arial" panose="020B0604020202020204" pitchFamily="34" charset="0"/>
                <a:cs typeface="Arial" panose="020B0604020202020204" pitchFamily="34" charset="0"/>
              </a:rPr>
              <a:t>		</a:t>
            </a:r>
            <a:r>
              <a:rPr lang="ru-RU" b="1" dirty="0" smtClean="0">
                <a:solidFill>
                  <a:schemeClr val="tx2">
                    <a:lumMod val="50000"/>
                  </a:schemeClr>
                </a:solidFill>
                <a:latin typeface="Arial" panose="020B0604020202020204" pitchFamily="34" charset="0"/>
                <a:cs typeface="Arial" panose="020B0604020202020204" pitchFamily="34" charset="0"/>
              </a:rPr>
              <a:t>	Тебе </a:t>
            </a:r>
            <a:r>
              <a:rPr lang="ru-RU" b="1" dirty="0">
                <a:solidFill>
                  <a:schemeClr val="tx2">
                    <a:lumMod val="50000"/>
                  </a:schemeClr>
                </a:solidFill>
                <a:latin typeface="Arial" panose="020B0604020202020204" pitchFamily="34" charset="0"/>
                <a:cs typeface="Arial" panose="020B0604020202020204" pitchFamily="34" charset="0"/>
              </a:rPr>
              <a:t>служить.</a:t>
            </a:r>
          </a:p>
          <a:p>
            <a:pPr algn="l">
              <a:lnSpc>
                <a:spcPct val="95000"/>
              </a:lnSpc>
            </a:pPr>
            <a:r>
              <a:rPr lang="ru-RU" b="1" dirty="0" smtClean="0">
                <a:solidFill>
                  <a:schemeClr val="tx2">
                    <a:lumMod val="50000"/>
                  </a:schemeClr>
                </a:solidFill>
                <a:latin typeface="Arial" panose="020B0604020202020204" pitchFamily="34" charset="0"/>
                <a:cs typeface="Arial" panose="020B0604020202020204" pitchFamily="34" charset="0"/>
              </a:rPr>
              <a:t>		И </a:t>
            </a:r>
            <a:r>
              <a:rPr lang="ru-RU" b="1" dirty="0">
                <a:solidFill>
                  <a:schemeClr val="tx2">
                    <a:lumMod val="50000"/>
                  </a:schemeClr>
                </a:solidFill>
                <a:latin typeface="Arial" panose="020B0604020202020204" pitchFamily="34" charset="0"/>
                <a:cs typeface="Arial" panose="020B0604020202020204" pitchFamily="34" charset="0"/>
              </a:rPr>
              <a:t>верно </a:t>
            </a:r>
          </a:p>
          <a:p>
            <a:pPr algn="l">
              <a:lnSpc>
                <a:spcPct val="95000"/>
              </a:lnSpc>
            </a:pPr>
            <a:r>
              <a:rPr lang="ru-RU" b="1" dirty="0">
                <a:solidFill>
                  <a:schemeClr val="tx2">
                    <a:lumMod val="50000"/>
                  </a:schemeClr>
                </a:solidFill>
                <a:latin typeface="Arial" panose="020B0604020202020204" pitchFamily="34" charset="0"/>
                <a:cs typeface="Arial" panose="020B0604020202020204" pitchFamily="34" charset="0"/>
              </a:rPr>
              <a:t>		</a:t>
            </a:r>
            <a:r>
              <a:rPr lang="ru-RU" b="1" dirty="0" smtClean="0">
                <a:solidFill>
                  <a:schemeClr val="tx2">
                    <a:lumMod val="50000"/>
                  </a:schemeClr>
                </a:solidFill>
                <a:latin typeface="Arial" panose="020B0604020202020204" pitchFamily="34" charset="0"/>
                <a:cs typeface="Arial" panose="020B0604020202020204" pitchFamily="34" charset="0"/>
              </a:rPr>
              <a:t>		Тебе </a:t>
            </a:r>
            <a:r>
              <a:rPr lang="ru-RU" b="1" dirty="0">
                <a:solidFill>
                  <a:schemeClr val="tx2">
                    <a:lumMod val="50000"/>
                  </a:schemeClr>
                </a:solidFill>
                <a:latin typeface="Arial" panose="020B0604020202020204" pitchFamily="34" charset="0"/>
                <a:cs typeface="Arial" panose="020B0604020202020204" pitchFamily="34" charset="0"/>
              </a:rPr>
              <a:t>служить.</a:t>
            </a:r>
          </a:p>
          <a:p>
            <a:pPr algn="l">
              <a:lnSpc>
                <a:spcPct val="90000"/>
              </a:lnSpc>
            </a:pPr>
            <a:endParaRPr lang="ru-RU" b="1"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4070010"/>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1028</TotalTime>
  <Words>45</Words>
  <Application>Microsoft Macintosh PowerPoint</Application>
  <PresentationFormat>On-screen Show (16:9)</PresentationFormat>
  <Paragraphs>39</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88</cp:revision>
  <dcterms:modified xsi:type="dcterms:W3CDTF">2021-02-23T14:46:14Z</dcterms:modified>
</cp:coreProperties>
</file>