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44" r:id="rId5"/>
    <p:sldId id="1053" r:id="rId6"/>
    <p:sldId id="1045" r:id="rId7"/>
    <p:sldId id="1054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>
        <p:scale>
          <a:sx n="106" d="100"/>
          <a:sy n="106" d="100"/>
        </p:scale>
        <p:origin x="-2208" y="-70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20.10.20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en-US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  <a:endParaRPr lang="en-US" sz="8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536" y="47667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hangingPunct="0"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Мы – семья, </a:t>
            </a:r>
            <a:r>
              <a:rPr lang="en-US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/>
            </a:r>
            <a:br>
              <a:rPr lang="en-US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</a:b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Мы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– одна семья,</a:t>
            </a:r>
          </a:p>
          <a:p>
            <a:pPr lvl="0" defTabSz="685800" hangingPunct="0"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Иисус – наш Господь,</a:t>
            </a:r>
          </a:p>
          <a:p>
            <a:pPr lvl="0" defTabSz="685800" hangingPunct="0"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 я так рад, что Он </a:t>
            </a:r>
            <a:r>
              <a:rPr lang="en-US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/>
            </a:r>
            <a:br>
              <a:rPr lang="en-US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</a:br>
            <a:r>
              <a:rPr lang="en-US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C</a:t>
            </a:r>
            <a:r>
              <a:rPr lang="ru-RU" sz="4800" b="1" kern="0" dirty="0" err="1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обрал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нас вместе, </a:t>
            </a:r>
          </a:p>
          <a:p>
            <a:pPr lvl="0" defTabSz="685800" hangingPunct="0"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 я так рад, что Отец наш –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В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ечный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Бог.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536" y="47667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hangingPunct="0">
              <a:buClr>
                <a:srgbClr val="595959"/>
              </a:buClr>
            </a:pPr>
            <a:endParaRPr lang="ru-RU" sz="4800" b="1" kern="0" dirty="0" smtClean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buClr>
                <a:srgbClr val="595959"/>
              </a:buClr>
            </a:pPr>
            <a:endParaRPr lang="ru-RU" sz="48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buClr>
                <a:srgbClr val="595959"/>
              </a:buClr>
            </a:pPr>
            <a:endParaRPr lang="ru-RU" sz="4800" b="1" kern="0" dirty="0" smtClean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buClr>
                <a:srgbClr val="595959"/>
              </a:buClr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я так рад, что Он </a:t>
            </a:r>
            <a:r>
              <a:rPr lang="en-US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/>
            </a:r>
            <a:br>
              <a:rPr lang="en-US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</a:br>
            <a:r>
              <a:rPr lang="en-US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C</a:t>
            </a:r>
            <a:r>
              <a:rPr lang="ru-RU" sz="4800" b="1" kern="0" dirty="0" err="1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обрал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нас вместе, </a:t>
            </a:r>
          </a:p>
          <a:p>
            <a:pPr lvl="0" defTabSz="685800" hangingPunct="0"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 я так рад, что Отец наш –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В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ечный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Бог.</a:t>
            </a:r>
          </a:p>
        </p:txBody>
      </p:sp>
    </p:spTree>
    <p:extLst>
      <p:ext uri="{BB962C8B-B14F-4D97-AF65-F5344CB8AC3E}">
        <p14:creationId xmlns:p14="http://schemas.microsoft.com/office/powerpoint/2010/main" val="31961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hangingPunct="0">
              <a:spcBef>
                <a:spcPts val="1350"/>
              </a:spcBef>
              <a:buClr>
                <a:srgbClr val="595959"/>
              </a:buClr>
            </a:pPr>
            <a:endParaRPr lang="ru-RU" sz="48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4249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hangingPunct="0">
              <a:lnSpc>
                <a:spcPct val="110000"/>
              </a:lnSpc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Ты и я, мы одна семья,</a:t>
            </a:r>
          </a:p>
          <a:p>
            <a:pPr lvl="0" defTabSz="685800" hangingPunct="0">
              <a:lnSpc>
                <a:spcPct val="110000"/>
              </a:lnSpc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Ты и я – брат с сестрой,</a:t>
            </a:r>
          </a:p>
          <a:p>
            <a:pPr lvl="0" defTabSz="685800" hangingPunct="0">
              <a:lnSpc>
                <a:spcPct val="110000"/>
              </a:lnSpc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 я так рад, что наш 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/>
            </a:r>
            <a:b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</a:b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Отец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Небесный,</a:t>
            </a:r>
          </a:p>
          <a:p>
            <a:pPr lvl="0" defTabSz="685800" hangingPunct="0">
              <a:lnSpc>
                <a:spcPct val="110000"/>
              </a:lnSpc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Дарует нам и радость </a:t>
            </a:r>
            <a:endParaRPr lang="ru-RU" sz="4800" b="1" kern="0" dirty="0" smtClean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lnSpc>
                <a:spcPct val="110000"/>
              </a:lnSpc>
              <a:buClr>
                <a:srgbClr val="595959"/>
              </a:buClr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покой.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hangingPunct="0">
              <a:spcBef>
                <a:spcPts val="1350"/>
              </a:spcBef>
              <a:buClr>
                <a:srgbClr val="595959"/>
              </a:buClr>
            </a:pPr>
            <a:endParaRPr lang="ru-RU" sz="48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4249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hangingPunct="0">
              <a:lnSpc>
                <a:spcPct val="110000"/>
              </a:lnSpc>
              <a:buClr>
                <a:srgbClr val="595959"/>
              </a:buClr>
            </a:pPr>
            <a:endParaRPr lang="ru-RU" sz="4800" b="1" kern="0" dirty="0" smtClean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lnSpc>
                <a:spcPct val="110000"/>
              </a:lnSpc>
              <a:buClr>
                <a:srgbClr val="595959"/>
              </a:buClr>
            </a:pPr>
            <a:endParaRPr lang="ru-RU" sz="48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lnSpc>
                <a:spcPct val="110000"/>
              </a:lnSpc>
              <a:buClr>
                <a:srgbClr val="595959"/>
              </a:buClr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я так рад, что наш 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/>
            </a:r>
            <a:b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</a:b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Отец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Небесный,</a:t>
            </a:r>
          </a:p>
          <a:p>
            <a:pPr lvl="0" defTabSz="685800" hangingPunct="0">
              <a:lnSpc>
                <a:spcPct val="110000"/>
              </a:lnSpc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Дарует нам и радость </a:t>
            </a:r>
            <a:endParaRPr lang="ru-RU" sz="4800" b="1" kern="0" dirty="0" smtClean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lnSpc>
                <a:spcPct val="110000"/>
              </a:lnSpc>
              <a:buClr>
                <a:srgbClr val="595959"/>
              </a:buClr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покой.</a:t>
            </a:r>
          </a:p>
        </p:txBody>
      </p:sp>
    </p:spTree>
    <p:extLst>
      <p:ext uri="{BB962C8B-B14F-4D97-AF65-F5344CB8AC3E}">
        <p14:creationId xmlns:p14="http://schemas.microsoft.com/office/powerpoint/2010/main" val="22539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4664"/>
            <a:ext cx="8928992" cy="564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Мы с тобой </a:t>
            </a:r>
            <a:r>
              <a:rPr lang="ru-RU" sz="4800" b="1" kern="0" dirty="0" err="1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Кровию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 одной</a:t>
            </a:r>
          </a:p>
          <a:p>
            <a:pPr lvl="0"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От греха спасены</a:t>
            </a:r>
          </a:p>
          <a:p>
            <a:pPr lvl="0"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 я так рад, что </a:t>
            </a:r>
            <a:endParaRPr lang="ru-RU" sz="4800" b="1" kern="0" dirty="0" smtClean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С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Христом все вместе,</a:t>
            </a:r>
          </a:p>
          <a:p>
            <a:pPr lvl="0"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Одной 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семьёй </a:t>
            </a:r>
            <a:b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</a:b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Т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еперь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мы сплетены. 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4664"/>
            <a:ext cx="8928992" cy="564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endParaRPr lang="ru-RU" sz="4800" b="1" kern="0" dirty="0" smtClean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endParaRPr lang="ru-RU" sz="48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я так рад, что </a:t>
            </a:r>
            <a:endParaRPr lang="ru-RU" sz="4800" b="1" kern="0" dirty="0" smtClean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С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Христом все вместе,</a:t>
            </a:r>
          </a:p>
          <a:p>
            <a:pPr lvl="0"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Одной 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семьёй </a:t>
            </a:r>
            <a:b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</a:b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Т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еперь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мы сплетены. </a:t>
            </a:r>
          </a:p>
        </p:txBody>
      </p:sp>
    </p:spTree>
    <p:extLst>
      <p:ext uri="{BB962C8B-B14F-4D97-AF65-F5344CB8AC3E}">
        <p14:creationId xmlns:p14="http://schemas.microsoft.com/office/powerpoint/2010/main" val="3361882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8437</TotalTime>
  <Words>79</Words>
  <Application>Microsoft Macintosh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232</cp:revision>
  <dcterms:created xsi:type="dcterms:W3CDTF">2016-09-02T12:17:38Z</dcterms:created>
  <dcterms:modified xsi:type="dcterms:W3CDTF">2020-10-20T18:00:31Z</dcterms:modified>
</cp:coreProperties>
</file>