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1040" r:id="rId2"/>
    <p:sldId id="1067" r:id="rId3"/>
    <p:sldId id="1051" r:id="rId4"/>
    <p:sldId id="1044" r:id="rId5"/>
    <p:sldId id="1069" r:id="rId6"/>
    <p:sldId id="1064" r:id="rId7"/>
    <p:sldId id="1045" r:id="rId8"/>
    <p:sldId id="1070" r:id="rId9"/>
    <p:sldId id="1071" r:id="rId10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D1A2A"/>
    <a:srgbClr val="02243A"/>
    <a:srgbClr val="EEC5BB"/>
    <a:srgbClr val="E19CEA"/>
    <a:srgbClr val="FFFFFF"/>
    <a:srgbClr val="66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34" d="100"/>
          <a:sy n="134" d="100"/>
        </p:scale>
        <p:origin x="-1400" y="-96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02.11.20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02.11.20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02.11.20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02.11.20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02.11.20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02.11.20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02.11.20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02.11.20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7704" y="1120676"/>
            <a:ext cx="7138755" cy="196977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61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Умчались от нас безвозвратно</a:t>
            </a:r>
            <a:endParaRPr lang="en-US" sz="61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05253" y="548680"/>
            <a:ext cx="9711363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 hangingPunct="0">
              <a:buClr>
                <a:srgbClr val="595959"/>
              </a:buClr>
              <a:defRPr/>
            </a:pPr>
            <a:r>
              <a:rPr lang="ru-RU" sz="5400" b="1" kern="0" dirty="0">
                <a:solidFill>
                  <a:srgbClr val="000000"/>
                </a:solidFill>
                <a:latin typeface="Arial"/>
                <a:cs typeface="Arial"/>
              </a:rPr>
              <a:t>Умчались от нас </a:t>
            </a:r>
            <a:r>
              <a:rPr lang="ru-RU" sz="5400" b="1" kern="0" dirty="0" smtClean="0">
                <a:solidFill>
                  <a:srgbClr val="000000"/>
                </a:solidFill>
                <a:latin typeface="Arial"/>
                <a:cs typeface="Arial"/>
              </a:rPr>
              <a:t>Безвозвратно </a:t>
            </a:r>
            <a:r>
              <a:rPr lang="ru-RU" sz="5400" b="1" kern="0" dirty="0">
                <a:solidFill>
                  <a:srgbClr val="000000"/>
                </a:solidFill>
                <a:latin typeface="Arial"/>
                <a:cs typeface="Arial"/>
              </a:rPr>
              <a:t>минуты </a:t>
            </a:r>
            <a:r>
              <a:rPr lang="ru-RU" sz="5400" b="1" kern="0" dirty="0" smtClean="0">
                <a:solidFill>
                  <a:srgbClr val="000000"/>
                </a:solidFill>
                <a:latin typeface="Arial"/>
                <a:cs typeface="Arial"/>
              </a:rPr>
              <a:t>Общения</a:t>
            </a:r>
            <a:r>
              <a:rPr lang="ru-RU" sz="5400" b="1" kern="0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endParaRPr lang="x-none" sz="54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buClr>
                <a:srgbClr val="595959"/>
              </a:buClr>
              <a:defRPr/>
            </a:pPr>
            <a:r>
              <a:rPr lang="ru-RU" sz="5400" b="1" kern="0" dirty="0">
                <a:solidFill>
                  <a:srgbClr val="000000"/>
                </a:solidFill>
                <a:latin typeface="Arial"/>
                <a:cs typeface="Arial"/>
              </a:rPr>
              <a:t>Немеркнущий свет </a:t>
            </a:r>
          </a:p>
          <a:p>
            <a:pPr defTabSz="685800" hangingPunct="0">
              <a:buClr>
                <a:srgbClr val="595959"/>
              </a:buClr>
              <a:defRPr/>
            </a:pPr>
            <a:r>
              <a:rPr lang="ru-RU" sz="5400" b="1" kern="0" dirty="0">
                <a:solidFill>
                  <a:srgbClr val="000000"/>
                </a:solidFill>
                <a:latin typeface="Arial"/>
                <a:cs typeface="Arial"/>
              </a:rPr>
              <a:t>З</a:t>
            </a:r>
            <a:r>
              <a:rPr lang="ru-RU" sz="5400" b="1" kern="0" dirty="0" smtClean="0">
                <a:solidFill>
                  <a:srgbClr val="000000"/>
                </a:solidFill>
                <a:latin typeface="Arial"/>
                <a:cs typeface="Arial"/>
              </a:rPr>
              <a:t>ажигая </a:t>
            </a:r>
            <a:r>
              <a:rPr lang="ru-RU" sz="5400" b="1" kern="0" dirty="0">
                <a:solidFill>
                  <a:srgbClr val="000000"/>
                </a:solidFill>
                <a:latin typeface="Arial"/>
                <a:cs typeface="Arial"/>
              </a:rPr>
              <a:t>в наших </a:t>
            </a:r>
            <a:endParaRPr lang="ru-RU" sz="5400" b="1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buClr>
                <a:srgbClr val="595959"/>
              </a:buClr>
              <a:defRPr/>
            </a:pPr>
            <a:r>
              <a:rPr lang="ru-RU" sz="5400" b="1" kern="0" dirty="0">
                <a:solidFill>
                  <a:srgbClr val="000000"/>
                </a:solidFill>
                <a:latin typeface="Arial"/>
                <a:cs typeface="Arial"/>
              </a:rPr>
              <a:t>С</a:t>
            </a:r>
            <a:r>
              <a:rPr lang="ru-RU" sz="5400" b="1" kern="0" dirty="0" smtClean="0">
                <a:solidFill>
                  <a:srgbClr val="000000"/>
                </a:solidFill>
                <a:latin typeface="Arial"/>
                <a:cs typeface="Arial"/>
              </a:rPr>
              <a:t>ердцах</a:t>
            </a:r>
            <a:r>
              <a:rPr lang="ru-RU" sz="5400" b="1" kern="0" dirty="0">
                <a:solidFill>
                  <a:srgbClr val="000000"/>
                </a:solidFill>
                <a:latin typeface="Arial"/>
                <a:cs typeface="Arial"/>
              </a:rPr>
              <a:t>!</a:t>
            </a:r>
            <a:endParaRPr lang="x-none" sz="5400" b="1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1438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548680"/>
            <a:ext cx="9505056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 hangingPunct="0">
              <a:buClr>
                <a:srgbClr val="595959"/>
              </a:buClr>
              <a:defRPr/>
            </a:pPr>
            <a:r>
              <a:rPr lang="ru-RU" sz="5400" b="1" kern="0" dirty="0">
                <a:solidFill>
                  <a:srgbClr val="000000"/>
                </a:solidFill>
                <a:latin typeface="Arial"/>
                <a:cs typeface="Arial"/>
              </a:rPr>
              <a:t>Мы знаем, </a:t>
            </a:r>
            <a:r>
              <a:rPr lang="ru-RU" sz="5400" b="1" kern="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ru-RU" sz="5400" b="1" kern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ru-RU" sz="5400" b="1" kern="0" dirty="0" smtClean="0">
                <a:solidFill>
                  <a:srgbClr val="000000"/>
                </a:solidFill>
                <a:latin typeface="Arial"/>
                <a:cs typeface="Arial"/>
              </a:rPr>
              <a:t>Что </a:t>
            </a:r>
            <a:r>
              <a:rPr lang="ru-RU" sz="5400" b="1" kern="0" dirty="0">
                <a:solidFill>
                  <a:srgbClr val="000000"/>
                </a:solidFill>
                <a:latin typeface="Arial"/>
                <a:cs typeface="Arial"/>
              </a:rPr>
              <a:t>лучшее в </a:t>
            </a:r>
            <a:r>
              <a:rPr lang="ru-RU" sz="5200" b="1" kern="0" spc="-150" dirty="0">
                <a:solidFill>
                  <a:srgbClr val="000000"/>
                </a:solidFill>
                <a:latin typeface="Arial"/>
                <a:cs typeface="Arial"/>
              </a:rPr>
              <a:t>жизни </a:t>
            </a:r>
            <a:endParaRPr lang="ru-RU" sz="5200" b="1" kern="0" spc="-15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buClr>
                <a:srgbClr val="595959"/>
              </a:buClr>
              <a:defRPr/>
            </a:pPr>
            <a:r>
              <a:rPr lang="ru-RU" sz="5200" b="1" kern="0" spc="-150" dirty="0" smtClean="0">
                <a:solidFill>
                  <a:srgbClr val="000000"/>
                </a:solidFill>
                <a:latin typeface="Arial"/>
                <a:cs typeface="Arial"/>
              </a:rPr>
              <a:t>Есть </a:t>
            </a:r>
            <a:r>
              <a:rPr lang="ru-RU" sz="5200" b="1" kern="0" spc="-150" dirty="0">
                <a:solidFill>
                  <a:srgbClr val="000000"/>
                </a:solidFill>
                <a:latin typeface="Arial"/>
                <a:cs typeface="Arial"/>
              </a:rPr>
              <a:t>наслаждение – </a:t>
            </a:r>
            <a:endParaRPr lang="x-none" sz="5200" b="1" kern="0" spc="-15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buClr>
                <a:srgbClr val="595959"/>
              </a:buClr>
              <a:defRPr/>
            </a:pPr>
            <a:r>
              <a:rPr lang="ru-RU" sz="5400" b="1" kern="0" dirty="0">
                <a:solidFill>
                  <a:srgbClr val="000000"/>
                </a:solidFill>
                <a:latin typeface="Arial"/>
                <a:cs typeface="Arial"/>
              </a:rPr>
              <a:t>Держаться за </a:t>
            </a:r>
            <a:r>
              <a:rPr lang="ru-RU" sz="5400" b="1" kern="0" dirty="0" smtClean="0">
                <a:solidFill>
                  <a:srgbClr val="000000"/>
                </a:solidFill>
                <a:latin typeface="Arial"/>
                <a:cs typeface="Arial"/>
              </a:rPr>
              <a:t>руку</a:t>
            </a:r>
            <a:br>
              <a:rPr lang="ru-RU" sz="5400" b="1" kern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ru-RU" sz="5400" b="1" kern="0" dirty="0" smtClean="0">
                <a:solidFill>
                  <a:srgbClr val="000000"/>
                </a:solidFill>
                <a:latin typeface="Arial"/>
                <a:cs typeface="Arial"/>
              </a:rPr>
              <a:t>Христа </a:t>
            </a:r>
            <a:r>
              <a:rPr lang="ru-RU" sz="5400" b="1" kern="0" dirty="0">
                <a:solidFill>
                  <a:srgbClr val="000000"/>
                </a:solidFill>
                <a:latin typeface="Arial"/>
                <a:cs typeface="Arial"/>
              </a:rPr>
              <a:t>с хвалой </a:t>
            </a:r>
            <a:r>
              <a:rPr lang="ru-RU" sz="5400" b="1" kern="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ru-RU" sz="5400" b="1" kern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ru-RU" sz="5400" b="1" kern="0" dirty="0" smtClean="0">
                <a:solidFill>
                  <a:srgbClr val="000000"/>
                </a:solidFill>
                <a:latin typeface="Arial"/>
                <a:cs typeface="Arial"/>
              </a:rPr>
              <a:t>На </a:t>
            </a:r>
            <a:r>
              <a:rPr lang="ru-RU" sz="5400" b="1" kern="0" dirty="0">
                <a:solidFill>
                  <a:srgbClr val="000000"/>
                </a:solidFill>
                <a:latin typeface="Arial"/>
                <a:cs typeface="Arial"/>
              </a:rPr>
              <a:t>устах.</a:t>
            </a:r>
            <a:endParaRPr lang="x-none" sz="5400" b="1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67544" y="-27384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b="1" dirty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ru-RU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ru-RU" sz="5400" b="1" dirty="0">
                <a:solidFill>
                  <a:srgbClr val="000000"/>
                </a:solidFill>
                <a:latin typeface="Arial"/>
                <a:cs typeface="Arial"/>
              </a:rPr>
              <a:t>О любви Христа </a:t>
            </a:r>
            <a:endParaRPr lang="ru-RU" sz="54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ru-RU" sz="5400" b="1" dirty="0">
                <a:solidFill>
                  <a:srgbClr val="000000"/>
                </a:solidFill>
                <a:latin typeface="Arial"/>
                <a:cs typeface="Arial"/>
              </a:rPr>
              <a:t>П</a:t>
            </a:r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>есни </a:t>
            </a:r>
            <a:r>
              <a:rPr lang="ru-RU" sz="5400" b="1" dirty="0">
                <a:solidFill>
                  <a:srgbClr val="000000"/>
                </a:solidFill>
                <a:latin typeface="Arial"/>
                <a:cs typeface="Arial"/>
              </a:rPr>
              <a:t>мы споём,</a:t>
            </a:r>
            <a:endParaRPr lang="x-none" sz="5400" b="1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ru-RU" sz="5400" b="1" dirty="0">
                <a:solidFill>
                  <a:srgbClr val="000000"/>
                </a:solidFill>
                <a:latin typeface="Arial"/>
                <a:cs typeface="Arial"/>
              </a:rPr>
              <a:t>И с хвалой в сердцах </a:t>
            </a:r>
          </a:p>
          <a:p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>Здесь, </a:t>
            </a:r>
            <a:endParaRPr lang="en-US" sz="54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>На </a:t>
            </a:r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>земле, </a:t>
            </a:r>
            <a:r>
              <a:rPr lang="ru-RU" sz="5400" b="1" dirty="0">
                <a:solidFill>
                  <a:srgbClr val="000000"/>
                </a:solidFill>
                <a:latin typeface="Arial"/>
                <a:cs typeface="Arial"/>
              </a:rPr>
              <a:t>живём</a:t>
            </a:r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x-none" sz="5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67544" y="-27384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b="1" dirty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ru-RU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>Радость </a:t>
            </a:r>
            <a:r>
              <a:rPr lang="ru-RU" sz="5400" b="1" dirty="0">
                <a:solidFill>
                  <a:srgbClr val="000000"/>
                </a:solidFill>
                <a:latin typeface="Arial"/>
                <a:cs typeface="Arial"/>
              </a:rPr>
              <a:t>в Господе </a:t>
            </a:r>
            <a:endParaRPr lang="ru-RU" sz="54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ru-RU" sz="5400" b="1" dirty="0">
                <a:solidFill>
                  <a:srgbClr val="000000"/>
                </a:solidFill>
                <a:latin typeface="Arial"/>
                <a:cs typeface="Arial"/>
              </a:rPr>
              <a:t>Н</a:t>
            </a:r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>е </a:t>
            </a:r>
            <a:r>
              <a:rPr lang="ru-RU" sz="5400" b="1" dirty="0">
                <a:solidFill>
                  <a:srgbClr val="000000"/>
                </a:solidFill>
                <a:latin typeface="Arial"/>
                <a:cs typeface="Arial"/>
              </a:rPr>
              <a:t>кончается!</a:t>
            </a:r>
            <a:endParaRPr lang="x-none" sz="5400" b="1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ru-RU" sz="5400" b="1" dirty="0">
                <a:solidFill>
                  <a:srgbClr val="000000"/>
                </a:solidFill>
                <a:latin typeface="Arial"/>
                <a:cs typeface="Arial"/>
              </a:rPr>
              <a:t>С Богом всё </a:t>
            </a:r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>Лишь </a:t>
            </a:r>
            <a:r>
              <a:rPr lang="ru-RU" sz="5400" b="1" dirty="0">
                <a:solidFill>
                  <a:srgbClr val="000000"/>
                </a:solidFill>
                <a:latin typeface="Arial"/>
                <a:cs typeface="Arial"/>
              </a:rPr>
              <a:t>начинается.</a:t>
            </a:r>
            <a:endParaRPr lang="x-none" sz="5400" b="1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ru-RU" sz="4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813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695751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 hangingPunct="0">
              <a:buClr>
                <a:srgbClr val="595959"/>
              </a:buClr>
              <a:defRPr/>
            </a:pPr>
            <a:r>
              <a:rPr lang="ru-RU" sz="5400" b="1" kern="0" dirty="0">
                <a:solidFill>
                  <a:srgbClr val="000000"/>
                </a:solidFill>
                <a:latin typeface="Arial"/>
                <a:cs typeface="Arial"/>
              </a:rPr>
              <a:t>Мы смело </a:t>
            </a:r>
            <a:endParaRPr lang="ru-RU" sz="5400" b="1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buClr>
                <a:srgbClr val="595959"/>
              </a:buClr>
              <a:defRPr/>
            </a:pPr>
            <a:r>
              <a:rPr lang="ru-RU" sz="5400" b="1" kern="0" dirty="0">
                <a:solidFill>
                  <a:srgbClr val="000000"/>
                </a:solidFill>
                <a:latin typeface="Arial"/>
                <a:cs typeface="Arial"/>
              </a:rPr>
              <a:t>П</a:t>
            </a:r>
            <a:r>
              <a:rPr lang="ru-RU" sz="5400" b="1" kern="0" dirty="0" smtClean="0">
                <a:solidFill>
                  <a:srgbClr val="000000"/>
                </a:solidFill>
                <a:latin typeface="Arial"/>
                <a:cs typeface="Arial"/>
              </a:rPr>
              <a:t>о </a:t>
            </a:r>
            <a:r>
              <a:rPr lang="ru-RU" sz="5400" b="1" kern="0" dirty="0">
                <a:solidFill>
                  <a:srgbClr val="000000"/>
                </a:solidFill>
                <a:latin typeface="Arial"/>
                <a:cs typeface="Arial"/>
              </a:rPr>
              <a:t>жизни </a:t>
            </a:r>
            <a:r>
              <a:rPr lang="ru-RU" sz="5400" b="1" kern="0" dirty="0" smtClean="0">
                <a:solidFill>
                  <a:srgbClr val="000000"/>
                </a:solidFill>
                <a:latin typeface="Arial"/>
                <a:cs typeface="Arial"/>
              </a:rPr>
              <a:t>идём</a:t>
            </a:r>
          </a:p>
          <a:p>
            <a:pPr defTabSz="685800" hangingPunct="0">
              <a:buClr>
                <a:srgbClr val="595959"/>
              </a:buClr>
              <a:defRPr/>
            </a:pPr>
            <a:r>
              <a:rPr lang="ru-RU" sz="5400" b="1" kern="0" dirty="0" smtClean="0">
                <a:solidFill>
                  <a:srgbClr val="000000"/>
                </a:solidFill>
                <a:latin typeface="Arial"/>
                <a:cs typeface="Arial"/>
              </a:rPr>
              <a:t>И </a:t>
            </a:r>
            <a:r>
              <a:rPr lang="ru-RU" sz="5400" b="1" kern="0" dirty="0">
                <a:solidFill>
                  <a:srgbClr val="000000"/>
                </a:solidFill>
                <a:latin typeface="Arial"/>
                <a:cs typeface="Arial"/>
              </a:rPr>
              <a:t>знаем </a:t>
            </a:r>
            <a:r>
              <a:rPr lang="mr-IN" sz="5400" b="1" kern="0" dirty="0" smtClean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lang="ru-RU" sz="5400" b="1" kern="0" dirty="0" smtClean="0">
                <a:solidFill>
                  <a:srgbClr val="000000"/>
                </a:solidFill>
                <a:latin typeface="Arial"/>
                <a:cs typeface="Arial"/>
              </a:rPr>
              <a:t> победа ждёт</a:t>
            </a:r>
            <a:endParaRPr lang="x-none" sz="54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buClr>
                <a:srgbClr val="595959"/>
              </a:buClr>
              <a:defRPr/>
            </a:pPr>
            <a:r>
              <a:rPr lang="ru-RU" sz="5400" b="1" kern="0" dirty="0">
                <a:solidFill>
                  <a:srgbClr val="000000"/>
                </a:solidFill>
                <a:latin typeface="Arial"/>
                <a:cs typeface="Arial"/>
              </a:rPr>
              <a:t>Того, </a:t>
            </a:r>
            <a:endParaRPr lang="ru-RU" sz="5400" b="1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buClr>
                <a:srgbClr val="595959"/>
              </a:buClr>
              <a:defRPr/>
            </a:pPr>
            <a:r>
              <a:rPr lang="ru-RU" sz="5400" b="1" kern="0" dirty="0">
                <a:solidFill>
                  <a:srgbClr val="000000"/>
                </a:solidFill>
                <a:latin typeface="Arial"/>
                <a:cs typeface="Arial"/>
              </a:rPr>
              <a:t>К</a:t>
            </a:r>
            <a:r>
              <a:rPr lang="ru-RU" sz="5400" b="1" kern="0" dirty="0" smtClean="0">
                <a:solidFill>
                  <a:srgbClr val="000000"/>
                </a:solidFill>
                <a:latin typeface="Arial"/>
                <a:cs typeface="Arial"/>
              </a:rPr>
              <a:t>то </a:t>
            </a:r>
            <a:r>
              <a:rPr lang="ru-RU" sz="5400" b="1" kern="0" dirty="0">
                <a:solidFill>
                  <a:srgbClr val="000000"/>
                </a:solidFill>
                <a:latin typeface="Arial"/>
                <a:cs typeface="Arial"/>
              </a:rPr>
              <a:t>таланты </a:t>
            </a:r>
            <a:r>
              <a:rPr lang="ru-RU" sz="5400" b="1" kern="0" dirty="0" smtClean="0">
                <a:solidFill>
                  <a:srgbClr val="000000"/>
                </a:solidFill>
                <a:latin typeface="Arial"/>
                <a:cs typeface="Arial"/>
              </a:rPr>
              <a:t>свои</a:t>
            </a:r>
          </a:p>
          <a:p>
            <a:pPr defTabSz="685800" hangingPunct="0">
              <a:buClr>
                <a:srgbClr val="595959"/>
              </a:buClr>
              <a:defRPr/>
            </a:pPr>
            <a:r>
              <a:rPr lang="ru-RU" sz="5400" b="1" kern="0" dirty="0" smtClean="0">
                <a:solidFill>
                  <a:srgbClr val="000000"/>
                </a:solidFill>
                <a:latin typeface="Arial"/>
                <a:cs typeface="Arial"/>
              </a:rPr>
              <a:t>Христу </a:t>
            </a:r>
            <a:r>
              <a:rPr lang="ru-RU" sz="5400" b="1" kern="0" dirty="0">
                <a:solidFill>
                  <a:srgbClr val="000000"/>
                </a:solidFill>
                <a:latin typeface="Arial"/>
                <a:cs typeface="Arial"/>
              </a:rPr>
              <a:t>отдаёт!</a:t>
            </a:r>
            <a:endParaRPr lang="x-none" sz="5400" b="1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561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666646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 hangingPunct="0">
              <a:buClr>
                <a:srgbClr val="595959"/>
              </a:buClr>
              <a:defRPr/>
            </a:pPr>
            <a:r>
              <a:rPr lang="ru-RU" sz="5400" b="1" kern="0" dirty="0">
                <a:solidFill>
                  <a:srgbClr val="000000"/>
                </a:solidFill>
                <a:latin typeface="Arial"/>
                <a:cs typeface="Arial"/>
              </a:rPr>
              <a:t>Возьмёмся за </a:t>
            </a:r>
            <a:r>
              <a:rPr lang="ru-RU" sz="5400" b="1" kern="0" dirty="0" smtClean="0">
                <a:solidFill>
                  <a:srgbClr val="000000"/>
                </a:solidFill>
                <a:latin typeface="Arial"/>
                <a:cs typeface="Arial"/>
              </a:rPr>
              <a:t>руки</a:t>
            </a:r>
            <a:br>
              <a:rPr lang="ru-RU" sz="5400" b="1" kern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ru-RU" sz="5400" b="1" kern="0" dirty="0">
                <a:solidFill>
                  <a:srgbClr val="000000"/>
                </a:solidFill>
                <a:latin typeface="Arial"/>
                <a:cs typeface="Arial"/>
              </a:rPr>
              <a:t>Д</a:t>
            </a:r>
            <a:r>
              <a:rPr lang="ru-RU" sz="5400" b="1" kern="0" dirty="0" smtClean="0">
                <a:solidFill>
                  <a:srgbClr val="000000"/>
                </a:solidFill>
                <a:latin typeface="Arial"/>
                <a:cs typeface="Arial"/>
              </a:rPr>
              <a:t>рузья </a:t>
            </a:r>
            <a:r>
              <a:rPr lang="ru-RU" sz="5400" b="1" kern="0" dirty="0">
                <a:solidFill>
                  <a:srgbClr val="000000"/>
                </a:solidFill>
                <a:latin typeface="Arial"/>
                <a:cs typeface="Arial"/>
              </a:rPr>
              <a:t>и </a:t>
            </a:r>
            <a:r>
              <a:rPr lang="ru-RU" sz="5400" b="1" kern="0" dirty="0" smtClean="0">
                <a:solidFill>
                  <a:srgbClr val="000000"/>
                </a:solidFill>
                <a:latin typeface="Arial"/>
                <a:cs typeface="Arial"/>
              </a:rPr>
              <a:t>вместе</a:t>
            </a:r>
            <a:br>
              <a:rPr lang="ru-RU" sz="5400" b="1" kern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ru-RU" sz="5400" b="1" kern="0" dirty="0" smtClean="0">
                <a:solidFill>
                  <a:srgbClr val="000000"/>
                </a:solidFill>
                <a:latin typeface="Arial"/>
                <a:cs typeface="Arial"/>
              </a:rPr>
              <a:t>Пойдём </a:t>
            </a:r>
            <a:r>
              <a:rPr lang="ru-RU" sz="5400" b="1" kern="0" dirty="0">
                <a:solidFill>
                  <a:srgbClr val="000000"/>
                </a:solidFill>
                <a:latin typeface="Arial"/>
                <a:cs typeface="Arial"/>
              </a:rPr>
              <a:t>в</a:t>
            </a:r>
            <a:r>
              <a:rPr lang="ru-RU" sz="5400" b="1" kern="0" dirty="0" smtClean="0">
                <a:solidFill>
                  <a:srgbClr val="000000"/>
                </a:solidFill>
                <a:latin typeface="Arial"/>
                <a:cs typeface="Arial"/>
              </a:rPr>
              <a:t>перёд </a:t>
            </a:r>
            <a:r>
              <a:rPr lang="mr-IN" sz="5400" b="1" kern="0" dirty="0" smtClean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lang="ru-RU" sz="5400" b="1" kern="0" dirty="0" smtClean="0">
                <a:solidFill>
                  <a:srgbClr val="000000"/>
                </a:solidFill>
                <a:latin typeface="Arial"/>
                <a:cs typeface="Arial"/>
              </a:rPr>
              <a:t> Навстречу </a:t>
            </a:r>
            <a:endParaRPr lang="ru-RU" sz="54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buClr>
                <a:srgbClr val="595959"/>
              </a:buClr>
              <a:defRPr/>
            </a:pPr>
            <a:r>
              <a:rPr lang="ru-RU" sz="5400" b="1" kern="0" dirty="0">
                <a:solidFill>
                  <a:srgbClr val="000000"/>
                </a:solidFill>
                <a:latin typeface="Arial"/>
                <a:cs typeface="Arial"/>
              </a:rPr>
              <a:t>С</a:t>
            </a:r>
            <a:r>
              <a:rPr lang="ru-RU" sz="5400" b="1" kern="0" dirty="0" smtClean="0">
                <a:solidFill>
                  <a:srgbClr val="000000"/>
                </a:solidFill>
                <a:latin typeface="Arial"/>
                <a:cs typeface="Arial"/>
              </a:rPr>
              <a:t>частливой </a:t>
            </a:r>
            <a:r>
              <a:rPr lang="ru-RU" sz="5400" b="1" kern="0" dirty="0">
                <a:solidFill>
                  <a:srgbClr val="000000"/>
                </a:solidFill>
                <a:latin typeface="Arial"/>
                <a:cs typeface="Arial"/>
              </a:rPr>
              <a:t>мечте!</a:t>
            </a:r>
            <a:endParaRPr lang="x-none" sz="54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buClr>
                <a:srgbClr val="595959"/>
              </a:buClr>
              <a:defRPr/>
            </a:pPr>
            <a:r>
              <a:rPr lang="ru-RU" sz="5400" b="1" kern="0" dirty="0">
                <a:solidFill>
                  <a:srgbClr val="000000"/>
                </a:solidFill>
                <a:latin typeface="Arial"/>
                <a:cs typeface="Arial"/>
              </a:rPr>
              <a:t>Нас небо зовёт!</a:t>
            </a:r>
            <a:endParaRPr lang="x-none" sz="5400" b="1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6894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67544" y="-27384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b="1" dirty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ru-RU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ru-RU" sz="5400" b="1" dirty="0">
                <a:solidFill>
                  <a:srgbClr val="000000"/>
                </a:solidFill>
                <a:latin typeface="Arial"/>
                <a:cs typeface="Arial"/>
              </a:rPr>
              <a:t>О любви Христа </a:t>
            </a:r>
            <a:endParaRPr lang="ru-RU" sz="54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ru-RU" sz="5400" b="1" dirty="0">
                <a:solidFill>
                  <a:srgbClr val="000000"/>
                </a:solidFill>
                <a:latin typeface="Arial"/>
                <a:cs typeface="Arial"/>
              </a:rPr>
              <a:t>П</a:t>
            </a:r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>есни </a:t>
            </a:r>
            <a:r>
              <a:rPr lang="ru-RU" sz="5400" b="1" dirty="0">
                <a:solidFill>
                  <a:srgbClr val="000000"/>
                </a:solidFill>
                <a:latin typeface="Arial"/>
                <a:cs typeface="Arial"/>
              </a:rPr>
              <a:t>мы споём,</a:t>
            </a:r>
            <a:endParaRPr lang="x-none" sz="5400" b="1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ru-RU" sz="5400" b="1" dirty="0">
                <a:solidFill>
                  <a:srgbClr val="000000"/>
                </a:solidFill>
                <a:latin typeface="Arial"/>
                <a:cs typeface="Arial"/>
              </a:rPr>
              <a:t>И с хвалой в сердцах </a:t>
            </a:r>
          </a:p>
          <a:p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>Здесь, </a:t>
            </a:r>
            <a:endParaRPr lang="en-US" sz="54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>На </a:t>
            </a:r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>земле, </a:t>
            </a:r>
            <a:r>
              <a:rPr lang="ru-RU" sz="5400" b="1" dirty="0">
                <a:solidFill>
                  <a:srgbClr val="000000"/>
                </a:solidFill>
                <a:latin typeface="Arial"/>
                <a:cs typeface="Arial"/>
              </a:rPr>
              <a:t>живём</a:t>
            </a:r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x-none" sz="5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3039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67544" y="-27384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b="1" dirty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ru-RU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>Радость </a:t>
            </a:r>
            <a:r>
              <a:rPr lang="ru-RU" sz="5400" b="1" dirty="0">
                <a:solidFill>
                  <a:srgbClr val="000000"/>
                </a:solidFill>
                <a:latin typeface="Arial"/>
                <a:cs typeface="Arial"/>
              </a:rPr>
              <a:t>в Господе </a:t>
            </a:r>
            <a:endParaRPr lang="ru-RU" sz="54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ru-RU" sz="5400" b="1" dirty="0">
                <a:solidFill>
                  <a:srgbClr val="000000"/>
                </a:solidFill>
                <a:latin typeface="Arial"/>
                <a:cs typeface="Arial"/>
              </a:rPr>
              <a:t>Н</a:t>
            </a:r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>е </a:t>
            </a:r>
            <a:r>
              <a:rPr lang="ru-RU" sz="5400" b="1" dirty="0">
                <a:solidFill>
                  <a:srgbClr val="000000"/>
                </a:solidFill>
                <a:latin typeface="Arial"/>
                <a:cs typeface="Arial"/>
              </a:rPr>
              <a:t>кончается!</a:t>
            </a:r>
            <a:endParaRPr lang="x-none" sz="5400" b="1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ru-RU" sz="5400" b="1" dirty="0">
                <a:solidFill>
                  <a:srgbClr val="000000"/>
                </a:solidFill>
                <a:latin typeface="Arial"/>
                <a:cs typeface="Arial"/>
              </a:rPr>
              <a:t>С Богом всё </a:t>
            </a:r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>Лишь </a:t>
            </a:r>
            <a:r>
              <a:rPr lang="ru-RU" sz="5400" b="1" dirty="0">
                <a:solidFill>
                  <a:srgbClr val="000000"/>
                </a:solidFill>
                <a:latin typeface="Arial"/>
                <a:cs typeface="Arial"/>
              </a:rPr>
              <a:t>начинается.</a:t>
            </a:r>
            <a:endParaRPr lang="x-none" sz="5400" b="1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ru-RU" sz="4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0096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11329</TotalTime>
  <Words>51</Words>
  <Application>Microsoft Macintosh PowerPoint</Application>
  <PresentationFormat>On-screen Show (4:3)</PresentationFormat>
  <Paragraphs>38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247</cp:revision>
  <dcterms:created xsi:type="dcterms:W3CDTF">2016-09-02T12:17:38Z</dcterms:created>
  <dcterms:modified xsi:type="dcterms:W3CDTF">2020-11-02T13:28:25Z</dcterms:modified>
</cp:coreProperties>
</file>