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5" r:id="rId2"/>
    <p:sldId id="269" r:id="rId3"/>
    <p:sldId id="276" r:id="rId4"/>
    <p:sldId id="267" r:id="rId5"/>
    <p:sldId id="279" r:id="rId6"/>
    <p:sldId id="280" r:id="rId7"/>
    <p:sldId id="281" r:id="rId8"/>
    <p:sldId id="286" r:id="rId9"/>
    <p:sldId id="283" r:id="rId10"/>
    <p:sldId id="284" r:id="rId11"/>
    <p:sldId id="285" r:id="rId12"/>
    <p:sldId id="287" r:id="rId13"/>
    <p:sldId id="288"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78935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134638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6023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91594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90029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68748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190439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53098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687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Знамя </a:t>
            </a: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Церкви</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99114" y="227036"/>
            <a:ext cx="874577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spcBef>
                <a:spcPts val="1350"/>
              </a:spcBef>
              <a:buClr>
                <a:srgbClr val="595959"/>
              </a:buClr>
            </a:pPr>
            <a:r>
              <a:rPr lang="ru-RU" sz="4600" b="1" dirty="0">
                <a:solidFill>
                  <a:schemeClr val="tx1"/>
                </a:solidFill>
                <a:latin typeface="Arial"/>
                <a:ea typeface="+mn-ea"/>
                <a:cs typeface="Arial"/>
              </a:rPr>
              <a:t>О Творец небес всесильный,</a:t>
            </a:r>
            <a:endParaRPr lang="x-none" sz="4600" b="1" dirty="0">
              <a:solidFill>
                <a:schemeClr val="tx1"/>
              </a:solidFill>
              <a:latin typeface="Arial"/>
              <a:ea typeface="+mn-ea"/>
              <a:cs typeface="Arial"/>
            </a:endParaRPr>
          </a:p>
          <a:p>
            <a:pPr algn="l" defTabSz="685800">
              <a:lnSpc>
                <a:spcPct val="110000"/>
              </a:lnSpc>
              <a:spcBef>
                <a:spcPts val="1350"/>
              </a:spcBef>
              <a:buClr>
                <a:srgbClr val="595959"/>
              </a:buClr>
            </a:pPr>
            <a:r>
              <a:rPr lang="ru-RU" sz="4600" b="1" dirty="0">
                <a:solidFill>
                  <a:schemeClr val="tx1"/>
                </a:solidFill>
                <a:latin typeface="Arial"/>
                <a:ea typeface="+mn-ea"/>
                <a:cs typeface="Arial"/>
              </a:rPr>
              <a:t>Мы зовём к Тебе в мольбе:</a:t>
            </a:r>
            <a:endParaRPr lang="x-none" sz="4600" b="1" dirty="0">
              <a:solidFill>
                <a:schemeClr val="tx1"/>
              </a:solidFill>
              <a:latin typeface="Arial"/>
              <a:ea typeface="+mn-ea"/>
              <a:cs typeface="Arial"/>
            </a:endParaRPr>
          </a:p>
          <a:p>
            <a:pPr algn="l" defTabSz="685800">
              <a:lnSpc>
                <a:spcPct val="110000"/>
              </a:lnSpc>
              <a:spcBef>
                <a:spcPts val="1350"/>
              </a:spcBef>
              <a:buClr>
                <a:srgbClr val="595959"/>
              </a:buClr>
            </a:pPr>
            <a:r>
              <a:rPr lang="ru-RU" sz="4600" b="1" dirty="0">
                <a:solidFill>
                  <a:schemeClr val="tx1"/>
                </a:solidFill>
                <a:latin typeface="Arial"/>
                <a:ea typeface="+mn-ea"/>
                <a:cs typeface="Arial"/>
              </a:rPr>
              <a:t>Помоги нам в жизни тленной</a:t>
            </a:r>
            <a:endParaRPr lang="x-none" sz="4600" b="1" dirty="0">
              <a:solidFill>
                <a:schemeClr val="tx1"/>
              </a:solidFill>
              <a:latin typeface="Arial"/>
              <a:ea typeface="+mn-ea"/>
              <a:cs typeface="Arial"/>
            </a:endParaRPr>
          </a:p>
          <a:p>
            <a:pPr algn="l" defTabSz="685800">
              <a:lnSpc>
                <a:spcPct val="110000"/>
              </a:lnSpc>
              <a:spcBef>
                <a:spcPts val="1350"/>
              </a:spcBef>
              <a:buClr>
                <a:srgbClr val="595959"/>
              </a:buClr>
            </a:pPr>
            <a:r>
              <a:rPr lang="ru-RU" sz="4600" b="1" dirty="0">
                <a:solidFill>
                  <a:schemeClr val="tx1"/>
                </a:solidFill>
                <a:latin typeface="Arial"/>
                <a:ea typeface="+mn-ea"/>
                <a:cs typeface="Arial"/>
              </a:rPr>
              <a:t>Всех людей вести к Тебе.</a:t>
            </a:r>
            <a:endParaRPr lang="x-none" sz="4600" b="1" dirty="0">
              <a:solidFill>
                <a:schemeClr val="tx1"/>
              </a:solidFill>
              <a:latin typeface="Arial"/>
              <a:ea typeface="+mn-ea"/>
              <a:cs typeface="Arial"/>
            </a:endParaRPr>
          </a:p>
        </p:txBody>
      </p:sp>
    </p:spTree>
    <p:extLst>
      <p:ext uri="{BB962C8B-B14F-4D97-AF65-F5344CB8AC3E}">
        <p14:creationId xmlns:p14="http://schemas.microsoft.com/office/powerpoint/2010/main" val="616792148"/>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55056" y="232399"/>
            <a:ext cx="9216763"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spcBef>
                <a:spcPts val="1350"/>
              </a:spcBef>
              <a:buClr>
                <a:srgbClr val="595959"/>
              </a:buClr>
            </a:pPr>
            <a:r>
              <a:rPr lang="ru-RU" sz="4600" b="1" dirty="0">
                <a:solidFill>
                  <a:schemeClr val="tx1"/>
                </a:solidFill>
                <a:latin typeface="Arial"/>
                <a:ea typeface="+mn-ea"/>
                <a:cs typeface="Arial"/>
              </a:rPr>
              <a:t>И, когда мы </a:t>
            </a:r>
            <a:r>
              <a:rPr lang="ru-RU" sz="4600" b="1" dirty="0" smtClean="0">
                <a:solidFill>
                  <a:schemeClr val="tx1"/>
                </a:solidFill>
                <a:latin typeface="Arial"/>
                <a:ea typeface="+mn-ea"/>
                <a:cs typeface="Arial"/>
              </a:rPr>
              <a:t>весть </a:t>
            </a:r>
            <a:r>
              <a:rPr lang="ru-RU" sz="4600" b="1" dirty="0">
                <a:solidFill>
                  <a:schemeClr val="tx1"/>
                </a:solidFill>
                <a:latin typeface="Arial"/>
                <a:ea typeface="+mn-ea"/>
                <a:cs typeface="Arial"/>
              </a:rPr>
              <a:t>Благую</a:t>
            </a:r>
            <a:endParaRPr lang="x-none" sz="4600" b="1" dirty="0">
              <a:solidFill>
                <a:schemeClr val="tx1"/>
              </a:solidFill>
              <a:latin typeface="Arial"/>
              <a:ea typeface="+mn-ea"/>
              <a:cs typeface="Arial"/>
            </a:endParaRPr>
          </a:p>
          <a:p>
            <a:pPr algn="l" defTabSz="685800">
              <a:lnSpc>
                <a:spcPct val="110000"/>
              </a:lnSpc>
              <a:spcBef>
                <a:spcPts val="1350"/>
              </a:spcBef>
              <a:buClr>
                <a:srgbClr val="595959"/>
              </a:buClr>
            </a:pPr>
            <a:r>
              <a:rPr lang="ru-RU" sz="4600" b="1" dirty="0">
                <a:solidFill>
                  <a:schemeClr val="tx1"/>
                </a:solidFill>
                <a:latin typeface="Arial"/>
                <a:ea typeface="+mn-ea"/>
                <a:cs typeface="Arial"/>
              </a:rPr>
              <a:t>Возвестим во всех краях,</a:t>
            </a:r>
            <a:endParaRPr lang="x-none" sz="4600" b="1" dirty="0">
              <a:solidFill>
                <a:schemeClr val="tx1"/>
              </a:solidFill>
              <a:latin typeface="Arial"/>
              <a:ea typeface="+mn-ea"/>
              <a:cs typeface="Arial"/>
            </a:endParaRPr>
          </a:p>
          <a:p>
            <a:pPr algn="l" defTabSz="685800">
              <a:lnSpc>
                <a:spcPct val="110000"/>
              </a:lnSpc>
              <a:spcBef>
                <a:spcPts val="1350"/>
              </a:spcBef>
              <a:buClr>
                <a:srgbClr val="595959"/>
              </a:buClr>
            </a:pPr>
            <a:r>
              <a:rPr lang="ru-RU" sz="4600" b="1" dirty="0">
                <a:solidFill>
                  <a:schemeClr val="tx1"/>
                </a:solidFill>
                <a:latin typeface="Arial"/>
                <a:ea typeface="+mn-ea"/>
                <a:cs typeface="Arial"/>
              </a:rPr>
              <a:t>Мы оставим жизнь земную</a:t>
            </a:r>
            <a:endParaRPr lang="x-none" sz="4600" b="1" dirty="0">
              <a:solidFill>
                <a:schemeClr val="tx1"/>
              </a:solidFill>
              <a:latin typeface="Arial"/>
              <a:ea typeface="+mn-ea"/>
              <a:cs typeface="Arial"/>
            </a:endParaRPr>
          </a:p>
          <a:p>
            <a:pPr algn="l" defTabSz="685800">
              <a:lnSpc>
                <a:spcPct val="110000"/>
              </a:lnSpc>
              <a:spcBef>
                <a:spcPts val="1350"/>
              </a:spcBef>
              <a:buClr>
                <a:srgbClr val="595959"/>
              </a:buClr>
            </a:pPr>
            <a:r>
              <a:rPr lang="ru-RU" sz="4600" b="1" dirty="0">
                <a:solidFill>
                  <a:schemeClr val="tx1"/>
                </a:solidFill>
                <a:latin typeface="Arial"/>
                <a:ea typeface="+mn-ea"/>
                <a:cs typeface="Arial"/>
              </a:rPr>
              <a:t>Для Отчизны в небесах.</a:t>
            </a:r>
            <a:endParaRPr lang="x-none" sz="4600" b="1" dirty="0">
              <a:solidFill>
                <a:schemeClr val="tx1"/>
              </a:solidFill>
              <a:latin typeface="Arial"/>
              <a:ea typeface="+mn-ea"/>
              <a:cs typeface="Arial"/>
            </a:endParaRPr>
          </a:p>
        </p:txBody>
      </p:sp>
    </p:spTree>
    <p:extLst>
      <p:ext uri="{BB962C8B-B14F-4D97-AF65-F5344CB8AC3E}">
        <p14:creationId xmlns:p14="http://schemas.microsoft.com/office/powerpoint/2010/main" val="3326281270"/>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00015" y="480774"/>
            <a:ext cx="7454821"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lumMod val="75000"/>
                  </a:schemeClr>
                </a:solidFill>
                <a:latin typeface="Arial"/>
                <a:ea typeface="+mn-ea"/>
                <a:cs typeface="Arial"/>
              </a:rPr>
              <a:t> Припев: </a:t>
            </a:r>
          </a:p>
          <a:p>
            <a:pPr algn="l" defTabSz="685800">
              <a:lnSpc>
                <a:spcPct val="80000"/>
              </a:lnSpc>
              <a:spcBef>
                <a:spcPts val="1350"/>
              </a:spcBef>
              <a:buClr>
                <a:srgbClr val="595959"/>
              </a:buClr>
            </a:pPr>
            <a:r>
              <a:rPr lang="ru-RU" sz="3400" b="1" dirty="0">
                <a:solidFill>
                  <a:schemeClr val="tx1"/>
                </a:solidFill>
                <a:latin typeface="Arial"/>
                <a:ea typeface="+mn-ea"/>
                <a:cs typeface="Arial"/>
              </a:rPr>
              <a:t> Церковь Божия, воспрянь!</a:t>
            </a:r>
            <a:endParaRPr lang="x-none" sz="3400" b="1" dirty="0">
              <a:solidFill>
                <a:schemeClr val="tx1"/>
              </a:solidFill>
              <a:latin typeface="Arial"/>
              <a:ea typeface="+mn-ea"/>
              <a:cs typeface="Arial"/>
            </a:endParaRP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a:t>
            </a:r>
            <a:r>
              <a:rPr lang="ru-RU" sz="3200" dirty="0" err="1">
                <a:solidFill>
                  <a:schemeClr val="tx2">
                    <a:lumMod val="75000"/>
                  </a:schemeClr>
                </a:solidFill>
                <a:latin typeface="Arial"/>
                <a:ea typeface="+mn-ea"/>
                <a:cs typeface="Arial"/>
              </a:rPr>
              <a:t>муж.втор</a:t>
            </a:r>
            <a:r>
              <a:rPr lang="ru-RU" sz="3200" dirty="0">
                <a:solidFill>
                  <a:schemeClr val="tx2">
                    <a:lumMod val="75000"/>
                  </a:schemeClr>
                </a:solidFill>
                <a:latin typeface="Arial"/>
                <a:ea typeface="+mn-ea"/>
                <a:cs typeface="Arial"/>
              </a:rPr>
              <a:t>.] </a:t>
            </a: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Церковь Божия, воспрянь!</a:t>
            </a:r>
            <a:endParaRPr lang="x-none" sz="3200"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400" b="1" dirty="0">
                <a:solidFill>
                  <a:schemeClr val="tx1"/>
                </a:solidFill>
                <a:latin typeface="Arial"/>
                <a:ea typeface="+mn-ea"/>
                <a:cs typeface="Arial"/>
              </a:rPr>
              <a:t> </a:t>
            </a:r>
            <a:r>
              <a:rPr lang="ru-RU" sz="3300" b="1" dirty="0">
                <a:solidFill>
                  <a:schemeClr val="tx1"/>
                </a:solidFill>
                <a:latin typeface="Arial"/>
                <a:ea typeface="+mn-ea"/>
                <a:cs typeface="Arial"/>
              </a:rPr>
              <a:t>Слышишь зов Христа - восстань!</a:t>
            </a:r>
            <a:endParaRPr lang="x-none" sz="3300" b="1" dirty="0">
              <a:solidFill>
                <a:schemeClr val="tx1"/>
              </a:solidFill>
              <a:latin typeface="Arial"/>
              <a:ea typeface="+mn-ea"/>
              <a:cs typeface="Arial"/>
            </a:endParaRP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a:t>
            </a:r>
            <a:r>
              <a:rPr lang="ru-RU" sz="3200" dirty="0" err="1">
                <a:solidFill>
                  <a:schemeClr val="tx2">
                    <a:lumMod val="75000"/>
                  </a:schemeClr>
                </a:solidFill>
                <a:latin typeface="Arial"/>
                <a:ea typeface="+mn-ea"/>
                <a:cs typeface="Arial"/>
              </a:rPr>
              <a:t>муж.втор</a:t>
            </a:r>
            <a:r>
              <a:rPr lang="ru-RU" sz="3200" dirty="0">
                <a:solidFill>
                  <a:schemeClr val="tx2">
                    <a:lumMod val="75000"/>
                  </a:schemeClr>
                </a:solidFill>
                <a:latin typeface="Arial"/>
                <a:ea typeface="+mn-ea"/>
                <a:cs typeface="Arial"/>
              </a:rPr>
              <a:t>.] </a:t>
            </a: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Слышишь зов Христа - восстань!</a:t>
            </a:r>
            <a:endParaRPr lang="x-none" sz="3200" dirty="0">
              <a:solidFill>
                <a:schemeClr val="tx2">
                  <a:lumMod val="75000"/>
                </a:schemeClr>
              </a:solidFill>
              <a:latin typeface="Arial"/>
              <a:ea typeface="+mn-ea"/>
              <a:cs typeface="Arial"/>
            </a:endParaRPr>
          </a:p>
        </p:txBody>
      </p:sp>
    </p:spTree>
    <p:extLst>
      <p:ext uri="{BB962C8B-B14F-4D97-AF65-F5344CB8AC3E}">
        <p14:creationId xmlns:p14="http://schemas.microsoft.com/office/powerpoint/2010/main" val="3182024399"/>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lumMod val="75000"/>
                  </a:schemeClr>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Ты с бодрою </a:t>
            </a:r>
            <a:r>
              <a:rPr lang="ru-RU" sz="4000" dirty="0">
                <a:solidFill>
                  <a:schemeClr val="tx2">
                    <a:lumMod val="75000"/>
                  </a:schemeClr>
                </a:solidFill>
                <a:latin typeface="Arial"/>
                <a:ea typeface="+mn-ea"/>
                <a:cs typeface="Arial"/>
              </a:rPr>
              <a:t>[ты с бодрою]</a:t>
            </a:r>
            <a:r>
              <a:rPr lang="ru-RU" sz="4000" b="1" dirty="0">
                <a:solidFill>
                  <a:schemeClr val="tx1"/>
                </a:solidFill>
                <a:latin typeface="Arial"/>
                <a:ea typeface="+mn-ea"/>
                <a:cs typeface="Arial"/>
              </a:rPr>
              <a:t> </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Душой иди </a:t>
            </a:r>
            <a:r>
              <a:rPr lang="ru-RU" sz="4000" dirty="0">
                <a:solidFill>
                  <a:schemeClr val="tx2">
                    <a:lumMod val="75000"/>
                  </a:schemeClr>
                </a:solidFill>
                <a:latin typeface="Arial"/>
                <a:ea typeface="+mn-ea"/>
                <a:cs typeface="Arial"/>
              </a:rPr>
              <a:t>[душой иди]</a:t>
            </a:r>
            <a:endParaRPr lang="x-none" sz="4000" dirty="0">
              <a:solidFill>
                <a:schemeClr val="tx2">
                  <a:lumMod val="75000"/>
                </a:schemeClr>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И всех людей </a:t>
            </a:r>
            <a:r>
              <a:rPr lang="ru-RU" sz="4000" dirty="0">
                <a:solidFill>
                  <a:schemeClr val="tx2">
                    <a:lumMod val="75000"/>
                  </a:schemeClr>
                </a:solidFill>
                <a:latin typeface="Arial"/>
                <a:ea typeface="+mn-ea"/>
                <a:cs typeface="Arial"/>
              </a:rPr>
              <a:t>[и всех людей]</a:t>
            </a:r>
            <a:endParaRPr lang="x-none" sz="4000" dirty="0">
              <a:solidFill>
                <a:schemeClr val="tx2">
                  <a:lumMod val="75000"/>
                </a:schemeClr>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От сна буди! </a:t>
            </a:r>
            <a:r>
              <a:rPr lang="ru-RU" sz="4000" dirty="0">
                <a:solidFill>
                  <a:schemeClr val="tx2">
                    <a:lumMod val="75000"/>
                  </a:schemeClr>
                </a:solidFill>
                <a:latin typeface="Arial"/>
                <a:ea typeface="+mn-ea"/>
                <a:cs typeface="Arial"/>
              </a:rPr>
              <a:t>[от сна буди].</a:t>
            </a:r>
            <a:endParaRPr lang="x-none" sz="4000" dirty="0">
              <a:solidFill>
                <a:schemeClr val="tx2">
                  <a:lumMod val="75000"/>
                </a:schemeClr>
              </a:solidFill>
              <a:latin typeface="Arial"/>
              <a:ea typeface="+mn-ea"/>
              <a:cs typeface="Arial"/>
            </a:endParaRPr>
          </a:p>
          <a:p>
            <a:pPr algn="l" defTabSz="685800">
              <a:lnSpc>
                <a:spcPct val="80000"/>
              </a:lnSpc>
              <a:spcBef>
                <a:spcPts val="1350"/>
              </a:spcBef>
              <a:buClr>
                <a:srgbClr val="595959"/>
              </a:buClr>
            </a:pPr>
            <a:endParaRPr lang="x-none" sz="3200" dirty="0">
              <a:solidFill>
                <a:schemeClr val="tx2">
                  <a:lumMod val="75000"/>
                </a:schemeClr>
              </a:solidFill>
              <a:latin typeface="Arial"/>
              <a:ea typeface="+mn-ea"/>
              <a:cs typeface="Arial"/>
            </a:endParaRPr>
          </a:p>
        </p:txBody>
      </p:sp>
    </p:spTree>
    <p:extLst>
      <p:ext uri="{BB962C8B-B14F-4D97-AF65-F5344CB8AC3E}">
        <p14:creationId xmlns:p14="http://schemas.microsoft.com/office/powerpoint/2010/main" val="3274666559"/>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99114" y="227036"/>
            <a:ext cx="874577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spcBef>
                <a:spcPts val="1350"/>
              </a:spcBef>
              <a:buClr>
                <a:srgbClr val="595959"/>
              </a:buClr>
            </a:pPr>
            <a:r>
              <a:rPr lang="ru-RU" sz="4500" b="1" dirty="0">
                <a:solidFill>
                  <a:schemeClr val="tx1"/>
                </a:solidFill>
                <a:latin typeface="Arial"/>
                <a:ea typeface="+mn-ea"/>
                <a:cs typeface="Arial"/>
              </a:rPr>
              <a:t>Знамя Церкви Божьей смело</a:t>
            </a:r>
            <a:endParaRPr lang="x-none" sz="4500" b="1" dirty="0">
              <a:solidFill>
                <a:schemeClr val="tx1"/>
              </a:solidFill>
              <a:latin typeface="Arial"/>
              <a:ea typeface="+mn-ea"/>
              <a:cs typeface="Arial"/>
            </a:endParaRPr>
          </a:p>
          <a:p>
            <a:pPr algn="l" defTabSz="685800">
              <a:lnSpc>
                <a:spcPct val="110000"/>
              </a:lnSpc>
              <a:spcBef>
                <a:spcPts val="1350"/>
              </a:spcBef>
              <a:buClr>
                <a:srgbClr val="595959"/>
              </a:buClr>
            </a:pPr>
            <a:r>
              <a:rPr lang="ru-RU" sz="4500" b="1" dirty="0">
                <a:solidFill>
                  <a:schemeClr val="tx1"/>
                </a:solidFill>
                <a:latin typeface="Arial"/>
                <a:ea typeface="+mn-ea"/>
                <a:cs typeface="Arial"/>
              </a:rPr>
              <a:t>Развевалось все века,</a:t>
            </a:r>
            <a:endParaRPr lang="x-none" sz="4500" b="1" dirty="0">
              <a:solidFill>
                <a:schemeClr val="tx1"/>
              </a:solidFill>
              <a:latin typeface="Arial"/>
              <a:ea typeface="+mn-ea"/>
              <a:cs typeface="Arial"/>
            </a:endParaRPr>
          </a:p>
          <a:p>
            <a:pPr algn="l" defTabSz="685800">
              <a:lnSpc>
                <a:spcPct val="110000"/>
              </a:lnSpc>
              <a:spcBef>
                <a:spcPts val="1350"/>
              </a:spcBef>
              <a:buClr>
                <a:srgbClr val="595959"/>
              </a:buClr>
            </a:pPr>
            <a:r>
              <a:rPr lang="ru-RU" sz="4500" b="1" dirty="0">
                <a:solidFill>
                  <a:schemeClr val="tx1"/>
                </a:solidFill>
                <a:latin typeface="Arial"/>
                <a:ea typeface="+mn-ea"/>
                <a:cs typeface="Arial"/>
              </a:rPr>
              <a:t>Побеждать оно умело</a:t>
            </a:r>
            <a:endParaRPr lang="x-none" sz="4500" b="1" dirty="0">
              <a:solidFill>
                <a:schemeClr val="tx1"/>
              </a:solidFill>
              <a:latin typeface="Arial"/>
              <a:ea typeface="+mn-ea"/>
              <a:cs typeface="Arial"/>
            </a:endParaRPr>
          </a:p>
          <a:p>
            <a:pPr algn="l" defTabSz="685800">
              <a:lnSpc>
                <a:spcPct val="110000"/>
              </a:lnSpc>
              <a:spcBef>
                <a:spcPts val="1350"/>
              </a:spcBef>
              <a:buClr>
                <a:srgbClr val="595959"/>
              </a:buClr>
            </a:pPr>
            <a:r>
              <a:rPr lang="ru-RU" sz="4500" b="1" dirty="0">
                <a:solidFill>
                  <a:schemeClr val="tx1"/>
                </a:solidFill>
                <a:latin typeface="Arial"/>
                <a:ea typeface="+mn-ea"/>
                <a:cs typeface="Arial"/>
              </a:rPr>
              <a:t>Вековечного врага.</a:t>
            </a:r>
            <a:endParaRPr lang="x-none" sz="45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55056" y="356345"/>
            <a:ext cx="9216763"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spcBef>
                <a:spcPts val="1350"/>
              </a:spcBef>
              <a:buClr>
                <a:srgbClr val="595959"/>
              </a:buClr>
            </a:pPr>
            <a:r>
              <a:rPr lang="ru-RU" sz="4200" b="1" dirty="0">
                <a:solidFill>
                  <a:schemeClr val="tx1"/>
                </a:solidFill>
                <a:latin typeface="Arial"/>
                <a:ea typeface="+mn-ea"/>
                <a:cs typeface="Arial"/>
              </a:rPr>
              <a:t>Все вперёд, вперёд бесстрашно!</a:t>
            </a:r>
            <a:endParaRPr lang="x-none" sz="4200" b="1" dirty="0">
              <a:solidFill>
                <a:schemeClr val="tx1"/>
              </a:solidFill>
              <a:latin typeface="Arial"/>
              <a:ea typeface="+mn-ea"/>
              <a:cs typeface="Arial"/>
            </a:endParaRPr>
          </a:p>
          <a:p>
            <a:pPr algn="l" defTabSz="685800">
              <a:lnSpc>
                <a:spcPct val="110000"/>
              </a:lnSpc>
              <a:spcBef>
                <a:spcPts val="1350"/>
              </a:spcBef>
              <a:buClr>
                <a:srgbClr val="595959"/>
              </a:buClr>
            </a:pPr>
            <a:r>
              <a:rPr lang="ru-RU" sz="4200" b="1" dirty="0">
                <a:solidFill>
                  <a:schemeClr val="tx1"/>
                </a:solidFill>
                <a:latin typeface="Arial"/>
                <a:ea typeface="+mn-ea"/>
                <a:cs typeface="Arial"/>
              </a:rPr>
              <a:t>Пробудись, от сна восстань,</a:t>
            </a:r>
            <a:endParaRPr lang="x-none" sz="4200" b="1" dirty="0">
              <a:solidFill>
                <a:schemeClr val="tx1"/>
              </a:solidFill>
              <a:latin typeface="Arial"/>
              <a:ea typeface="+mn-ea"/>
              <a:cs typeface="Arial"/>
            </a:endParaRPr>
          </a:p>
          <a:p>
            <a:pPr algn="l" defTabSz="685800">
              <a:lnSpc>
                <a:spcPct val="110000"/>
              </a:lnSpc>
              <a:spcBef>
                <a:spcPts val="1350"/>
              </a:spcBef>
              <a:buClr>
                <a:srgbClr val="595959"/>
              </a:buClr>
            </a:pPr>
            <a:r>
              <a:rPr lang="ru-RU" sz="4200" b="1" dirty="0">
                <a:solidFill>
                  <a:schemeClr val="tx1"/>
                </a:solidFill>
                <a:latin typeface="Arial"/>
                <a:ea typeface="+mn-ea"/>
                <a:cs typeface="Arial"/>
              </a:rPr>
              <a:t>Пусть твой светоч светит ясно!</a:t>
            </a:r>
            <a:endParaRPr lang="x-none" sz="4200" b="1" dirty="0">
              <a:solidFill>
                <a:schemeClr val="tx1"/>
              </a:solidFill>
              <a:latin typeface="Arial"/>
              <a:ea typeface="+mn-ea"/>
              <a:cs typeface="Arial"/>
            </a:endParaRPr>
          </a:p>
          <a:p>
            <a:pPr algn="l" defTabSz="685800">
              <a:lnSpc>
                <a:spcPct val="110000"/>
              </a:lnSpc>
              <a:spcBef>
                <a:spcPts val="1350"/>
              </a:spcBef>
              <a:buClr>
                <a:srgbClr val="595959"/>
              </a:buClr>
            </a:pPr>
            <a:r>
              <a:rPr lang="ru-RU" sz="4200" b="1" dirty="0">
                <a:solidFill>
                  <a:schemeClr val="tx1"/>
                </a:solidFill>
                <a:latin typeface="Arial"/>
                <a:ea typeface="+mn-ea"/>
                <a:cs typeface="Arial"/>
              </a:rPr>
              <a:t>Церковь Божия, воспрянь!</a:t>
            </a:r>
            <a:endParaRPr lang="x-none" sz="4200" b="1" dirty="0">
              <a:solidFill>
                <a:schemeClr val="tx1"/>
              </a:solidFill>
              <a:latin typeface="Arial"/>
              <a:ea typeface="+mn-ea"/>
              <a:cs typeface="Arial"/>
            </a:endParaRP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00015" y="480774"/>
            <a:ext cx="7454821"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lumMod val="75000"/>
                  </a:schemeClr>
                </a:solidFill>
                <a:latin typeface="Arial"/>
                <a:ea typeface="+mn-ea"/>
                <a:cs typeface="Arial"/>
              </a:rPr>
              <a:t> Припев: </a:t>
            </a:r>
          </a:p>
          <a:p>
            <a:pPr algn="l" defTabSz="685800">
              <a:lnSpc>
                <a:spcPct val="80000"/>
              </a:lnSpc>
              <a:spcBef>
                <a:spcPts val="1350"/>
              </a:spcBef>
              <a:buClr>
                <a:srgbClr val="595959"/>
              </a:buClr>
            </a:pPr>
            <a:r>
              <a:rPr lang="ru-RU" sz="3400" b="1" dirty="0">
                <a:solidFill>
                  <a:schemeClr val="tx1"/>
                </a:solidFill>
                <a:latin typeface="Arial"/>
                <a:ea typeface="+mn-ea"/>
                <a:cs typeface="Arial"/>
              </a:rPr>
              <a:t> Церковь Божия, воспрянь!</a:t>
            </a:r>
            <a:endParaRPr lang="x-none" sz="3400" b="1" dirty="0">
              <a:solidFill>
                <a:schemeClr val="tx1"/>
              </a:solidFill>
              <a:latin typeface="Arial"/>
              <a:ea typeface="+mn-ea"/>
              <a:cs typeface="Arial"/>
            </a:endParaRP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a:t>
            </a:r>
            <a:r>
              <a:rPr lang="ru-RU" sz="3200" dirty="0" err="1">
                <a:solidFill>
                  <a:schemeClr val="tx2">
                    <a:lumMod val="75000"/>
                  </a:schemeClr>
                </a:solidFill>
                <a:latin typeface="Arial"/>
                <a:ea typeface="+mn-ea"/>
                <a:cs typeface="Arial"/>
              </a:rPr>
              <a:t>муж.втор</a:t>
            </a:r>
            <a:r>
              <a:rPr lang="ru-RU" sz="3200" dirty="0">
                <a:solidFill>
                  <a:schemeClr val="tx2">
                    <a:lumMod val="75000"/>
                  </a:schemeClr>
                </a:solidFill>
                <a:latin typeface="Arial"/>
                <a:ea typeface="+mn-ea"/>
                <a:cs typeface="Arial"/>
              </a:rPr>
              <a:t>.] </a:t>
            </a: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Церковь Божия, воспрянь!</a:t>
            </a:r>
            <a:endParaRPr lang="x-none" sz="3200"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400" b="1" dirty="0">
                <a:solidFill>
                  <a:schemeClr val="tx1"/>
                </a:solidFill>
                <a:latin typeface="Arial"/>
                <a:ea typeface="+mn-ea"/>
                <a:cs typeface="Arial"/>
              </a:rPr>
              <a:t> </a:t>
            </a:r>
            <a:r>
              <a:rPr lang="ru-RU" sz="3300" b="1" dirty="0">
                <a:solidFill>
                  <a:schemeClr val="tx1"/>
                </a:solidFill>
                <a:latin typeface="Arial"/>
                <a:ea typeface="+mn-ea"/>
                <a:cs typeface="Arial"/>
              </a:rPr>
              <a:t>Слышишь зов Христа - восстань!</a:t>
            </a:r>
            <a:endParaRPr lang="x-none" sz="3300" b="1" dirty="0">
              <a:solidFill>
                <a:schemeClr val="tx1"/>
              </a:solidFill>
              <a:latin typeface="Arial"/>
              <a:ea typeface="+mn-ea"/>
              <a:cs typeface="Arial"/>
            </a:endParaRP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a:t>
            </a:r>
            <a:r>
              <a:rPr lang="ru-RU" sz="3200" dirty="0" err="1">
                <a:solidFill>
                  <a:schemeClr val="tx2">
                    <a:lumMod val="75000"/>
                  </a:schemeClr>
                </a:solidFill>
                <a:latin typeface="Arial"/>
                <a:ea typeface="+mn-ea"/>
                <a:cs typeface="Arial"/>
              </a:rPr>
              <a:t>муж.втор</a:t>
            </a:r>
            <a:r>
              <a:rPr lang="ru-RU" sz="3200" dirty="0">
                <a:solidFill>
                  <a:schemeClr val="tx2">
                    <a:lumMod val="75000"/>
                  </a:schemeClr>
                </a:solidFill>
                <a:latin typeface="Arial"/>
                <a:ea typeface="+mn-ea"/>
                <a:cs typeface="Arial"/>
              </a:rPr>
              <a:t>.] </a:t>
            </a: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Слышишь зов Христа - восстань!</a:t>
            </a:r>
            <a:endParaRPr lang="x-none" sz="3200" dirty="0">
              <a:solidFill>
                <a:schemeClr val="tx2">
                  <a:lumMod val="75000"/>
                </a:schemeClr>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lumMod val="75000"/>
                  </a:schemeClr>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Ты с бодрою </a:t>
            </a:r>
            <a:r>
              <a:rPr lang="ru-RU" sz="4000" dirty="0">
                <a:solidFill>
                  <a:schemeClr val="tx2">
                    <a:lumMod val="75000"/>
                  </a:schemeClr>
                </a:solidFill>
                <a:latin typeface="Arial"/>
                <a:ea typeface="+mn-ea"/>
                <a:cs typeface="Arial"/>
              </a:rPr>
              <a:t>[ты с бодрою]</a:t>
            </a:r>
            <a:r>
              <a:rPr lang="ru-RU" sz="4000" b="1" dirty="0">
                <a:solidFill>
                  <a:schemeClr val="tx1"/>
                </a:solidFill>
                <a:latin typeface="Arial"/>
                <a:ea typeface="+mn-ea"/>
                <a:cs typeface="Arial"/>
              </a:rPr>
              <a:t> </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Душой иди </a:t>
            </a:r>
            <a:r>
              <a:rPr lang="ru-RU" sz="4000" dirty="0">
                <a:solidFill>
                  <a:schemeClr val="tx2">
                    <a:lumMod val="75000"/>
                  </a:schemeClr>
                </a:solidFill>
                <a:latin typeface="Arial"/>
                <a:ea typeface="+mn-ea"/>
                <a:cs typeface="Arial"/>
              </a:rPr>
              <a:t>[душой иди]</a:t>
            </a:r>
            <a:endParaRPr lang="x-none" sz="4000" dirty="0">
              <a:solidFill>
                <a:schemeClr val="tx2">
                  <a:lumMod val="75000"/>
                </a:schemeClr>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И всех людей </a:t>
            </a:r>
            <a:r>
              <a:rPr lang="ru-RU" sz="4000" dirty="0">
                <a:solidFill>
                  <a:schemeClr val="tx2">
                    <a:lumMod val="75000"/>
                  </a:schemeClr>
                </a:solidFill>
                <a:latin typeface="Arial"/>
                <a:ea typeface="+mn-ea"/>
                <a:cs typeface="Arial"/>
              </a:rPr>
              <a:t>[и всех людей]</a:t>
            </a:r>
            <a:endParaRPr lang="x-none" sz="4000" dirty="0">
              <a:solidFill>
                <a:schemeClr val="tx2">
                  <a:lumMod val="75000"/>
                </a:schemeClr>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От сна буди! </a:t>
            </a:r>
            <a:r>
              <a:rPr lang="ru-RU" sz="4000" dirty="0">
                <a:solidFill>
                  <a:schemeClr val="tx2">
                    <a:lumMod val="75000"/>
                  </a:schemeClr>
                </a:solidFill>
                <a:latin typeface="Arial"/>
                <a:ea typeface="+mn-ea"/>
                <a:cs typeface="Arial"/>
              </a:rPr>
              <a:t>[от сна буди].</a:t>
            </a:r>
            <a:endParaRPr lang="x-none" sz="4000" dirty="0">
              <a:solidFill>
                <a:schemeClr val="tx2">
                  <a:lumMod val="75000"/>
                </a:schemeClr>
              </a:solidFill>
              <a:latin typeface="Arial"/>
              <a:ea typeface="+mn-ea"/>
              <a:cs typeface="Arial"/>
            </a:endParaRPr>
          </a:p>
          <a:p>
            <a:pPr algn="l" defTabSz="685800">
              <a:lnSpc>
                <a:spcPct val="80000"/>
              </a:lnSpc>
              <a:spcBef>
                <a:spcPts val="1350"/>
              </a:spcBef>
              <a:buClr>
                <a:srgbClr val="595959"/>
              </a:buClr>
            </a:pPr>
            <a:endParaRPr lang="x-none" sz="3200" dirty="0">
              <a:solidFill>
                <a:schemeClr val="tx2">
                  <a:lumMod val="75000"/>
                </a:schemeClr>
              </a:solidFill>
              <a:latin typeface="Arial"/>
              <a:ea typeface="+mn-ea"/>
              <a:cs typeface="Arial"/>
            </a:endParaRPr>
          </a:p>
        </p:txBody>
      </p:sp>
    </p:spTree>
    <p:extLst>
      <p:ext uri="{BB962C8B-B14F-4D97-AF65-F5344CB8AC3E}">
        <p14:creationId xmlns:p14="http://schemas.microsoft.com/office/powerpoint/2010/main" val="1664655837"/>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99114" y="227036"/>
            <a:ext cx="874577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spcBef>
                <a:spcPts val="1350"/>
              </a:spcBef>
              <a:buClr>
                <a:srgbClr val="595959"/>
              </a:buClr>
            </a:pPr>
            <a:r>
              <a:rPr lang="ru-RU" sz="4200" b="1" dirty="0">
                <a:solidFill>
                  <a:schemeClr val="tx1"/>
                </a:solidFill>
                <a:latin typeface="Arial"/>
                <a:ea typeface="+mn-ea"/>
                <a:cs typeface="Arial"/>
              </a:rPr>
              <a:t>Помощь в сей борьбе духовной</a:t>
            </a:r>
            <a:endParaRPr lang="x-none" sz="4200" b="1" dirty="0">
              <a:solidFill>
                <a:schemeClr val="tx1"/>
              </a:solidFill>
              <a:latin typeface="Arial"/>
              <a:ea typeface="+mn-ea"/>
              <a:cs typeface="Arial"/>
            </a:endParaRPr>
          </a:p>
          <a:p>
            <a:pPr algn="l" defTabSz="685800">
              <a:lnSpc>
                <a:spcPct val="110000"/>
              </a:lnSpc>
              <a:spcBef>
                <a:spcPts val="1350"/>
              </a:spcBef>
              <a:buClr>
                <a:srgbClr val="595959"/>
              </a:buClr>
            </a:pPr>
            <a:r>
              <a:rPr lang="ru-RU" sz="4200" b="1" dirty="0">
                <a:solidFill>
                  <a:schemeClr val="tx1"/>
                </a:solidFill>
                <a:latin typeface="Arial"/>
                <a:ea typeface="+mn-ea"/>
                <a:cs typeface="Arial"/>
              </a:rPr>
              <a:t>Сам Господь Тебе даёт,</a:t>
            </a:r>
            <a:endParaRPr lang="x-none" sz="4200" b="1" dirty="0">
              <a:solidFill>
                <a:schemeClr val="tx1"/>
              </a:solidFill>
              <a:latin typeface="Arial"/>
              <a:ea typeface="+mn-ea"/>
              <a:cs typeface="Arial"/>
            </a:endParaRPr>
          </a:p>
          <a:p>
            <a:pPr algn="l" defTabSz="685800">
              <a:lnSpc>
                <a:spcPct val="110000"/>
              </a:lnSpc>
              <a:spcBef>
                <a:spcPts val="1350"/>
              </a:spcBef>
              <a:buClr>
                <a:srgbClr val="595959"/>
              </a:buClr>
            </a:pPr>
            <a:r>
              <a:rPr lang="ru-RU" sz="4200" b="1" dirty="0">
                <a:solidFill>
                  <a:schemeClr val="tx1"/>
                </a:solidFill>
                <a:latin typeface="Arial"/>
                <a:ea typeface="+mn-ea"/>
                <a:cs typeface="Arial"/>
              </a:rPr>
              <a:t>Так иди же в мир греховный,</a:t>
            </a:r>
            <a:endParaRPr lang="x-none" sz="4200" b="1" dirty="0">
              <a:solidFill>
                <a:schemeClr val="tx1"/>
              </a:solidFill>
              <a:latin typeface="Arial"/>
              <a:ea typeface="+mn-ea"/>
              <a:cs typeface="Arial"/>
            </a:endParaRPr>
          </a:p>
          <a:p>
            <a:pPr algn="l" defTabSz="685800">
              <a:lnSpc>
                <a:spcPct val="110000"/>
              </a:lnSpc>
              <a:spcBef>
                <a:spcPts val="1350"/>
              </a:spcBef>
              <a:buClr>
                <a:srgbClr val="595959"/>
              </a:buClr>
            </a:pPr>
            <a:r>
              <a:rPr lang="ru-RU" sz="4200" b="1" dirty="0">
                <a:solidFill>
                  <a:schemeClr val="tx1"/>
                </a:solidFill>
                <a:latin typeface="Arial"/>
                <a:ea typeface="+mn-ea"/>
                <a:cs typeface="Arial"/>
              </a:rPr>
              <a:t>Скоро ведь Господь придёт!</a:t>
            </a:r>
            <a:endParaRPr lang="x-none" sz="4200" b="1" dirty="0">
              <a:solidFill>
                <a:schemeClr val="tx1"/>
              </a:solidFill>
              <a:latin typeface="Arial"/>
              <a:ea typeface="+mn-ea"/>
              <a:cs typeface="Arial"/>
            </a:endParaRPr>
          </a:p>
        </p:txBody>
      </p:sp>
    </p:spTree>
    <p:extLst>
      <p:ext uri="{BB962C8B-B14F-4D97-AF65-F5344CB8AC3E}">
        <p14:creationId xmlns:p14="http://schemas.microsoft.com/office/powerpoint/2010/main" val="2388732845"/>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55056" y="356345"/>
            <a:ext cx="9216763"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spcBef>
                <a:spcPts val="1350"/>
              </a:spcBef>
              <a:buClr>
                <a:srgbClr val="595959"/>
              </a:buClr>
            </a:pPr>
            <a:r>
              <a:rPr lang="ru-RU" sz="4200" b="1" dirty="0">
                <a:solidFill>
                  <a:schemeClr val="tx1"/>
                </a:solidFill>
                <a:latin typeface="Arial"/>
                <a:ea typeface="+mn-ea"/>
                <a:cs typeface="Arial"/>
              </a:rPr>
              <a:t>Многим, кто во тьме блуждает,</a:t>
            </a:r>
            <a:endParaRPr lang="x-none" sz="4200" b="1" dirty="0">
              <a:solidFill>
                <a:schemeClr val="tx1"/>
              </a:solidFill>
              <a:latin typeface="Arial"/>
              <a:ea typeface="+mn-ea"/>
              <a:cs typeface="Arial"/>
            </a:endParaRPr>
          </a:p>
          <a:p>
            <a:pPr algn="l" defTabSz="685800">
              <a:lnSpc>
                <a:spcPct val="110000"/>
              </a:lnSpc>
              <a:spcBef>
                <a:spcPts val="1350"/>
              </a:spcBef>
              <a:buClr>
                <a:srgbClr val="595959"/>
              </a:buClr>
            </a:pPr>
            <a:r>
              <a:rPr lang="ru-RU" sz="4200" b="1" dirty="0">
                <a:solidFill>
                  <a:schemeClr val="tx1"/>
                </a:solidFill>
                <a:latin typeface="Arial"/>
                <a:ea typeface="+mn-ea"/>
                <a:cs typeface="Arial"/>
              </a:rPr>
              <a:t>Возвести им, что Христос </a:t>
            </a:r>
            <a:endParaRPr lang="x-none" sz="4200" b="1" dirty="0">
              <a:solidFill>
                <a:schemeClr val="tx1"/>
              </a:solidFill>
              <a:latin typeface="Arial"/>
              <a:ea typeface="+mn-ea"/>
              <a:cs typeface="Arial"/>
            </a:endParaRPr>
          </a:p>
          <a:p>
            <a:pPr algn="l" defTabSz="685800">
              <a:lnSpc>
                <a:spcPct val="110000"/>
              </a:lnSpc>
              <a:spcBef>
                <a:spcPts val="1350"/>
              </a:spcBef>
              <a:buClr>
                <a:srgbClr val="595959"/>
              </a:buClr>
            </a:pPr>
            <a:r>
              <a:rPr lang="ru-RU" sz="4200" b="1" dirty="0">
                <a:solidFill>
                  <a:schemeClr val="tx1"/>
                </a:solidFill>
                <a:latin typeface="Arial"/>
                <a:ea typeface="+mn-ea"/>
                <a:cs typeface="Arial"/>
              </a:rPr>
              <a:t>С них греховный долг снимает</a:t>
            </a:r>
            <a:endParaRPr lang="x-none" sz="4200" b="1" dirty="0">
              <a:solidFill>
                <a:schemeClr val="tx1"/>
              </a:solidFill>
              <a:latin typeface="Arial"/>
              <a:ea typeface="+mn-ea"/>
              <a:cs typeface="Arial"/>
            </a:endParaRPr>
          </a:p>
          <a:p>
            <a:pPr algn="l" defTabSz="685800">
              <a:lnSpc>
                <a:spcPct val="110000"/>
              </a:lnSpc>
              <a:spcBef>
                <a:spcPts val="1350"/>
              </a:spcBef>
              <a:buClr>
                <a:srgbClr val="595959"/>
              </a:buClr>
            </a:pPr>
            <a:r>
              <a:rPr lang="ru-RU" sz="4200" b="1" dirty="0">
                <a:solidFill>
                  <a:schemeClr val="tx1"/>
                </a:solidFill>
                <a:latin typeface="Arial"/>
                <a:ea typeface="+mn-ea"/>
                <a:cs typeface="Arial"/>
              </a:rPr>
              <a:t>И спасенье им принёс.</a:t>
            </a:r>
            <a:endParaRPr lang="x-none" sz="4200" b="1" dirty="0">
              <a:solidFill>
                <a:schemeClr val="tx1"/>
              </a:solidFill>
              <a:latin typeface="Arial"/>
              <a:ea typeface="+mn-ea"/>
              <a:cs typeface="Arial"/>
            </a:endParaRPr>
          </a:p>
        </p:txBody>
      </p:sp>
    </p:spTree>
    <p:extLst>
      <p:ext uri="{BB962C8B-B14F-4D97-AF65-F5344CB8AC3E}">
        <p14:creationId xmlns:p14="http://schemas.microsoft.com/office/powerpoint/2010/main" val="864731960"/>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00015" y="480774"/>
            <a:ext cx="7454821"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lumMod val="75000"/>
                  </a:schemeClr>
                </a:solidFill>
                <a:latin typeface="Arial"/>
                <a:ea typeface="+mn-ea"/>
                <a:cs typeface="Arial"/>
              </a:rPr>
              <a:t> Припев: </a:t>
            </a:r>
          </a:p>
          <a:p>
            <a:pPr algn="l" defTabSz="685800">
              <a:lnSpc>
                <a:spcPct val="80000"/>
              </a:lnSpc>
              <a:spcBef>
                <a:spcPts val="1350"/>
              </a:spcBef>
              <a:buClr>
                <a:srgbClr val="595959"/>
              </a:buClr>
            </a:pPr>
            <a:r>
              <a:rPr lang="ru-RU" sz="3400" b="1" dirty="0">
                <a:solidFill>
                  <a:schemeClr val="tx1"/>
                </a:solidFill>
                <a:latin typeface="Arial"/>
                <a:ea typeface="+mn-ea"/>
                <a:cs typeface="Arial"/>
              </a:rPr>
              <a:t> Церковь Божия, воспрянь!</a:t>
            </a:r>
            <a:endParaRPr lang="x-none" sz="3400" b="1" dirty="0">
              <a:solidFill>
                <a:schemeClr val="tx1"/>
              </a:solidFill>
              <a:latin typeface="Arial"/>
              <a:ea typeface="+mn-ea"/>
              <a:cs typeface="Arial"/>
            </a:endParaRP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a:t>
            </a:r>
            <a:r>
              <a:rPr lang="ru-RU" sz="3200" dirty="0" err="1">
                <a:solidFill>
                  <a:schemeClr val="tx2">
                    <a:lumMod val="75000"/>
                  </a:schemeClr>
                </a:solidFill>
                <a:latin typeface="Arial"/>
                <a:ea typeface="+mn-ea"/>
                <a:cs typeface="Arial"/>
              </a:rPr>
              <a:t>муж.втор</a:t>
            </a:r>
            <a:r>
              <a:rPr lang="ru-RU" sz="3200" dirty="0">
                <a:solidFill>
                  <a:schemeClr val="tx2">
                    <a:lumMod val="75000"/>
                  </a:schemeClr>
                </a:solidFill>
                <a:latin typeface="Arial"/>
                <a:ea typeface="+mn-ea"/>
                <a:cs typeface="Arial"/>
              </a:rPr>
              <a:t>.] </a:t>
            </a: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Церковь Божия, воспрянь!</a:t>
            </a:r>
            <a:endParaRPr lang="x-none" sz="3200"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3400" b="1" dirty="0">
                <a:solidFill>
                  <a:schemeClr val="tx1"/>
                </a:solidFill>
                <a:latin typeface="Arial"/>
                <a:ea typeface="+mn-ea"/>
                <a:cs typeface="Arial"/>
              </a:rPr>
              <a:t> </a:t>
            </a:r>
            <a:r>
              <a:rPr lang="ru-RU" sz="3300" b="1" dirty="0">
                <a:solidFill>
                  <a:schemeClr val="tx1"/>
                </a:solidFill>
                <a:latin typeface="Arial"/>
                <a:ea typeface="+mn-ea"/>
                <a:cs typeface="Arial"/>
              </a:rPr>
              <a:t>Слышишь зов Христа - восстань!</a:t>
            </a:r>
            <a:endParaRPr lang="x-none" sz="3300" b="1" dirty="0">
              <a:solidFill>
                <a:schemeClr val="tx1"/>
              </a:solidFill>
              <a:latin typeface="Arial"/>
              <a:ea typeface="+mn-ea"/>
              <a:cs typeface="Arial"/>
            </a:endParaRP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a:t>
            </a:r>
            <a:r>
              <a:rPr lang="ru-RU" sz="3200" dirty="0" err="1">
                <a:solidFill>
                  <a:schemeClr val="tx2">
                    <a:lumMod val="75000"/>
                  </a:schemeClr>
                </a:solidFill>
                <a:latin typeface="Arial"/>
                <a:ea typeface="+mn-ea"/>
                <a:cs typeface="Arial"/>
              </a:rPr>
              <a:t>муж.втор</a:t>
            </a:r>
            <a:r>
              <a:rPr lang="ru-RU" sz="3200" dirty="0">
                <a:solidFill>
                  <a:schemeClr val="tx2">
                    <a:lumMod val="75000"/>
                  </a:schemeClr>
                </a:solidFill>
                <a:latin typeface="Arial"/>
                <a:ea typeface="+mn-ea"/>
                <a:cs typeface="Arial"/>
              </a:rPr>
              <a:t>.] </a:t>
            </a:r>
          </a:p>
          <a:p>
            <a:pPr algn="l" defTabSz="685800">
              <a:lnSpc>
                <a:spcPct val="80000"/>
              </a:lnSpc>
              <a:spcBef>
                <a:spcPts val="1350"/>
              </a:spcBef>
              <a:buClr>
                <a:srgbClr val="595959"/>
              </a:buClr>
            </a:pPr>
            <a:r>
              <a:rPr lang="ru-RU" sz="3200" dirty="0">
                <a:solidFill>
                  <a:schemeClr val="tx2">
                    <a:lumMod val="75000"/>
                  </a:schemeClr>
                </a:solidFill>
                <a:latin typeface="Arial"/>
                <a:ea typeface="+mn-ea"/>
                <a:cs typeface="Arial"/>
              </a:rPr>
              <a:t> Слышишь зов Христа - восстань!</a:t>
            </a:r>
            <a:endParaRPr lang="x-none" sz="3200" dirty="0">
              <a:solidFill>
                <a:schemeClr val="tx2">
                  <a:lumMod val="75000"/>
                </a:schemeClr>
              </a:solidFill>
              <a:latin typeface="Arial"/>
              <a:ea typeface="+mn-ea"/>
              <a:cs typeface="Arial"/>
            </a:endParaRPr>
          </a:p>
        </p:txBody>
      </p:sp>
    </p:spTree>
    <p:extLst>
      <p:ext uri="{BB962C8B-B14F-4D97-AF65-F5344CB8AC3E}">
        <p14:creationId xmlns:p14="http://schemas.microsoft.com/office/powerpoint/2010/main" val="241515718"/>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lumMod val="75000"/>
                  </a:schemeClr>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Ты с бодрою </a:t>
            </a:r>
            <a:r>
              <a:rPr lang="ru-RU" sz="4000" dirty="0">
                <a:solidFill>
                  <a:schemeClr val="tx2">
                    <a:lumMod val="75000"/>
                  </a:schemeClr>
                </a:solidFill>
                <a:latin typeface="Arial"/>
                <a:ea typeface="+mn-ea"/>
                <a:cs typeface="Arial"/>
              </a:rPr>
              <a:t>[ты с бодрою]</a:t>
            </a:r>
            <a:r>
              <a:rPr lang="ru-RU" sz="4000" b="1" dirty="0">
                <a:solidFill>
                  <a:schemeClr val="tx1"/>
                </a:solidFill>
                <a:latin typeface="Arial"/>
                <a:ea typeface="+mn-ea"/>
                <a:cs typeface="Arial"/>
              </a:rPr>
              <a:t> </a:t>
            </a:r>
            <a:endParaRPr lang="x-none"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Душой иди </a:t>
            </a:r>
            <a:r>
              <a:rPr lang="ru-RU" sz="4000" dirty="0">
                <a:solidFill>
                  <a:schemeClr val="tx2">
                    <a:lumMod val="75000"/>
                  </a:schemeClr>
                </a:solidFill>
                <a:latin typeface="Arial"/>
                <a:ea typeface="+mn-ea"/>
                <a:cs typeface="Arial"/>
              </a:rPr>
              <a:t>[душой иди]</a:t>
            </a:r>
            <a:endParaRPr lang="x-none" sz="4000" dirty="0">
              <a:solidFill>
                <a:schemeClr val="tx2">
                  <a:lumMod val="75000"/>
                </a:schemeClr>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И всех людей </a:t>
            </a:r>
            <a:r>
              <a:rPr lang="ru-RU" sz="4000" dirty="0">
                <a:solidFill>
                  <a:schemeClr val="tx2">
                    <a:lumMod val="75000"/>
                  </a:schemeClr>
                </a:solidFill>
                <a:latin typeface="Arial"/>
                <a:ea typeface="+mn-ea"/>
                <a:cs typeface="Arial"/>
              </a:rPr>
              <a:t>[и всех людей]</a:t>
            </a:r>
            <a:endParaRPr lang="x-none" sz="4000" dirty="0">
              <a:solidFill>
                <a:schemeClr val="tx2">
                  <a:lumMod val="75000"/>
                </a:schemeClr>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От сна буди! </a:t>
            </a:r>
            <a:r>
              <a:rPr lang="ru-RU" sz="4000" dirty="0">
                <a:solidFill>
                  <a:schemeClr val="tx2">
                    <a:lumMod val="75000"/>
                  </a:schemeClr>
                </a:solidFill>
                <a:latin typeface="Arial"/>
                <a:ea typeface="+mn-ea"/>
                <a:cs typeface="Arial"/>
              </a:rPr>
              <a:t>[от сна буди].</a:t>
            </a:r>
            <a:endParaRPr lang="x-none" sz="4000" dirty="0">
              <a:solidFill>
                <a:schemeClr val="tx2">
                  <a:lumMod val="75000"/>
                </a:schemeClr>
              </a:solidFill>
              <a:latin typeface="Arial"/>
              <a:ea typeface="+mn-ea"/>
              <a:cs typeface="Arial"/>
            </a:endParaRPr>
          </a:p>
          <a:p>
            <a:pPr algn="l" defTabSz="685800">
              <a:lnSpc>
                <a:spcPct val="80000"/>
              </a:lnSpc>
              <a:spcBef>
                <a:spcPts val="1350"/>
              </a:spcBef>
              <a:buClr>
                <a:srgbClr val="595959"/>
              </a:buClr>
            </a:pPr>
            <a:endParaRPr lang="x-none" sz="3200" dirty="0">
              <a:solidFill>
                <a:schemeClr val="tx2">
                  <a:lumMod val="75000"/>
                </a:schemeClr>
              </a:solidFill>
              <a:latin typeface="Arial"/>
              <a:ea typeface="+mn-ea"/>
              <a:cs typeface="Arial"/>
            </a:endParaRPr>
          </a:p>
        </p:txBody>
      </p:sp>
    </p:spTree>
    <p:extLst>
      <p:ext uri="{BB962C8B-B14F-4D97-AF65-F5344CB8AC3E}">
        <p14:creationId xmlns:p14="http://schemas.microsoft.com/office/powerpoint/2010/main" val="30550487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1039</TotalTime>
  <Words>345</Words>
  <Application>Microsoft Macintosh PowerPoint</Application>
  <PresentationFormat>On-screen Show (16:9)</PresentationFormat>
  <Paragraphs>61</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82</cp:revision>
  <dcterms:modified xsi:type="dcterms:W3CDTF">2020-11-02T13:54:55Z</dcterms:modified>
</cp:coreProperties>
</file>