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040" r:id="rId2"/>
    <p:sldId id="1051" r:id="rId3"/>
    <p:sldId id="1067" r:id="rId4"/>
    <p:sldId id="1044" r:id="rId5"/>
    <p:sldId id="1066" r:id="rId6"/>
    <p:sldId id="1064" r:id="rId7"/>
    <p:sldId id="1045" r:id="rId8"/>
    <p:sldId id="1068" r:id="rId9"/>
    <p:sldId id="1069" r:id="rId10"/>
    <p:sldId id="1062" r:id="rId11"/>
    <p:sldId id="1070" r:id="rId12"/>
    <p:sldId id="1071" r:id="rId13"/>
    <p:sldId id="1072" r:id="rId14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F74"/>
    <a:srgbClr val="465366"/>
    <a:srgbClr val="000000"/>
    <a:srgbClr val="0D1A2A"/>
    <a:srgbClr val="02243A"/>
    <a:srgbClr val="EEC5BB"/>
    <a:srgbClr val="E19CEA"/>
    <a:srgbClr val="FFFFFF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02.11.20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02.11.20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02.11.20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02.11.20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02.11.20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1120676"/>
            <a:ext cx="6850723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200" b="1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Знамя </a:t>
            </a:r>
            <a:r>
              <a:rPr lang="ru-RU" sz="7200" b="1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Церкви</a:t>
            </a:r>
            <a:endParaRPr lang="en-US" sz="72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620688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Творец небес </a:t>
            </a:r>
            <a:endParaRPr lang="ru-RU" sz="4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4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сесильный</a:t>
            </a:r>
            <a:r>
              <a:rPr lang="ru-RU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x-none" sz="4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зовём к Тебе в мольбе:</a:t>
            </a:r>
            <a:endParaRPr lang="x-none" sz="4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Помоги нам </a:t>
            </a:r>
            <a:endParaRPr lang="ru-RU" sz="4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4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жизни тленной</a:t>
            </a:r>
            <a:endParaRPr lang="x-none" sz="4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людей вести к Тебе.</a:t>
            </a:r>
            <a:endParaRPr lang="x-none" sz="4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827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404664"/>
            <a:ext cx="9289032" cy="6624736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И, когда мы </a:t>
            </a:r>
            <a:endParaRPr lang="ru-RU" sz="5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5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</a:t>
            </a:r>
            <a:r>
              <a:rPr lang="ru-RU" sz="5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Благую</a:t>
            </a:r>
            <a:endParaRPr lang="x-none" sz="5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Возвестим во всех краях,</a:t>
            </a:r>
            <a:endParaRPr lang="x-none" sz="5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оставим </a:t>
            </a:r>
            <a:r>
              <a:rPr lang="ru-RU" sz="5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Жизнь </a:t>
            </a:r>
            <a:r>
              <a:rPr lang="ru-RU" sz="5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земную</a:t>
            </a:r>
            <a:endParaRPr lang="x-none" sz="5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Отчизны в небесах.</a:t>
            </a:r>
            <a:endParaRPr lang="x-none" sz="5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469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200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200" b="1" dirty="0">
                <a:solidFill>
                  <a:srgbClr val="000000"/>
                </a:solidFill>
                <a:latin typeface="Arial"/>
                <a:cs typeface="Arial"/>
              </a:rPr>
              <a:t>Церковь Божия, воспрянь!</a:t>
            </a:r>
            <a:endParaRPr lang="x-none" sz="42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200" dirty="0">
                <a:solidFill>
                  <a:srgbClr val="505F74"/>
                </a:solidFill>
                <a:latin typeface="Arial"/>
                <a:cs typeface="Arial"/>
              </a:rPr>
              <a:t>[</a:t>
            </a:r>
            <a:r>
              <a:rPr lang="ru-RU" sz="4200" dirty="0" err="1">
                <a:solidFill>
                  <a:srgbClr val="505F74"/>
                </a:solidFill>
                <a:latin typeface="Arial"/>
                <a:cs typeface="Arial"/>
              </a:rPr>
              <a:t>муж.втор</a:t>
            </a:r>
            <a:r>
              <a:rPr lang="ru-RU" sz="4200" dirty="0">
                <a:solidFill>
                  <a:srgbClr val="505F74"/>
                </a:solidFill>
                <a:latin typeface="Arial"/>
                <a:cs typeface="Arial"/>
              </a:rPr>
              <a:t>.]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200" dirty="0">
                <a:solidFill>
                  <a:srgbClr val="505F74"/>
                </a:solidFill>
                <a:latin typeface="Arial"/>
                <a:cs typeface="Arial"/>
              </a:rPr>
              <a:t>Церковь Божия, воспрянь!</a:t>
            </a:r>
            <a:endParaRPr lang="x-none" sz="4200" dirty="0">
              <a:solidFill>
                <a:srgbClr val="505F74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200" b="1" dirty="0">
                <a:solidFill>
                  <a:srgbClr val="000000"/>
                </a:solidFill>
                <a:latin typeface="Arial"/>
                <a:cs typeface="Arial"/>
              </a:rPr>
              <a:t>Слышишь зов Христа - восстань!</a:t>
            </a:r>
            <a:endParaRPr lang="x-none" sz="42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[</a:t>
            </a:r>
            <a:r>
              <a:rPr lang="ru-RU" sz="4200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муж.втор</a:t>
            </a:r>
            <a:r>
              <a:rPr lang="ru-RU" sz="4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.]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Слышишь зов Христа - восстань!</a:t>
            </a:r>
            <a:endParaRPr lang="x-none" sz="42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endParaRPr lang="ru-RU" sz="42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044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260648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Ты с бодрою 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[ты с бодрою] </a:t>
            </a:r>
            <a:endParaRPr lang="x-none" sz="48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Душой иди 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[душой иди]</a:t>
            </a:r>
            <a:endParaRPr lang="x-none" sz="48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И всех людей 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[и всех людей]</a:t>
            </a:r>
            <a:endParaRPr lang="x-none" sz="48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От сна буди! 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[от сна буди]</a:t>
            </a: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x-none" sz="4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1282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980728"/>
            <a:ext cx="9505056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Знамя Церкви </a:t>
            </a:r>
            <a:r>
              <a:rPr lang="ru-RU" sz="4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4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Божьей </a:t>
            </a:r>
            <a:r>
              <a:rPr lang="ru-RU" sz="4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смело</a:t>
            </a:r>
            <a:endParaRPr lang="x-none" sz="4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Развевалось все века,</a:t>
            </a:r>
            <a:endParaRPr lang="x-none" sz="4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Побеждать оно умело</a:t>
            </a:r>
            <a:endParaRPr lang="x-none" sz="4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Вековечного врага.</a:t>
            </a:r>
            <a:endParaRPr lang="x-none" sz="4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188640"/>
            <a:ext cx="9865096" cy="712879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вперёд, </a:t>
            </a:r>
            <a:endParaRPr lang="ru-RU" sz="4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4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перёд </a:t>
            </a:r>
            <a:r>
              <a:rPr lang="ru-RU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бесстрашно!</a:t>
            </a:r>
            <a:endParaRPr lang="x-none" sz="4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Пробудись, </a:t>
            </a:r>
            <a:endParaRPr lang="ru-RU" sz="4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4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 </a:t>
            </a:r>
            <a:r>
              <a:rPr lang="ru-RU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сна восстань,</a:t>
            </a:r>
            <a:endParaRPr lang="x-none" sz="4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твой светоч </a:t>
            </a:r>
            <a:endParaRPr lang="ru-RU" sz="4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4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ветит </a:t>
            </a:r>
            <a:r>
              <a:rPr lang="ru-RU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ясно!</a:t>
            </a:r>
            <a:endParaRPr lang="x-none" sz="4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Церковь Божия, воспрянь!</a:t>
            </a:r>
            <a:endParaRPr lang="x-none" sz="4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596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100" b="1" dirty="0">
                <a:solidFill>
                  <a:srgbClr val="000000"/>
                </a:solidFill>
                <a:latin typeface="Arial"/>
                <a:cs typeface="Arial"/>
              </a:rPr>
              <a:t>Церковь Божия, воспрянь!</a:t>
            </a:r>
            <a:endParaRPr lang="x-none" sz="41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100" dirty="0">
                <a:solidFill>
                  <a:srgbClr val="505F74"/>
                </a:solidFill>
                <a:latin typeface="Arial"/>
                <a:cs typeface="Arial"/>
              </a:rPr>
              <a:t>[</a:t>
            </a:r>
            <a:r>
              <a:rPr lang="ru-RU" sz="4100" dirty="0" err="1">
                <a:solidFill>
                  <a:srgbClr val="505F74"/>
                </a:solidFill>
                <a:latin typeface="Arial"/>
                <a:cs typeface="Arial"/>
              </a:rPr>
              <a:t>муж.втор</a:t>
            </a:r>
            <a:r>
              <a:rPr lang="ru-RU" sz="4100" dirty="0">
                <a:solidFill>
                  <a:srgbClr val="505F74"/>
                </a:solidFill>
                <a:latin typeface="Arial"/>
                <a:cs typeface="Arial"/>
              </a:rPr>
              <a:t>.]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100" dirty="0">
                <a:solidFill>
                  <a:srgbClr val="505F74"/>
                </a:solidFill>
                <a:latin typeface="Arial"/>
                <a:cs typeface="Arial"/>
              </a:rPr>
              <a:t>Церковь Божия, воспрянь!</a:t>
            </a:r>
            <a:endParaRPr lang="x-none" sz="4100" dirty="0">
              <a:solidFill>
                <a:srgbClr val="505F74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100" b="1" dirty="0">
                <a:solidFill>
                  <a:srgbClr val="000000"/>
                </a:solidFill>
                <a:latin typeface="Arial"/>
                <a:cs typeface="Arial"/>
              </a:rPr>
              <a:t>Слышишь зов Христа - восстань!</a:t>
            </a:r>
            <a:endParaRPr lang="x-none" sz="41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1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[</a:t>
            </a:r>
            <a:r>
              <a:rPr lang="ru-RU" sz="4100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муж.втор</a:t>
            </a:r>
            <a:r>
              <a:rPr lang="ru-RU" sz="41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.]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1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Слышишь зов Христа - восстань!</a:t>
            </a:r>
            <a:endParaRPr lang="x-none" sz="41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endParaRPr lang="ru-RU" sz="40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260648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Ты с бодрою 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[ты с бодрою] </a:t>
            </a:r>
            <a:endParaRPr lang="x-none" sz="48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Душой иди 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[душой иди]</a:t>
            </a:r>
            <a:endParaRPr lang="x-none" sz="48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И всех людей 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[и всех людей]</a:t>
            </a:r>
            <a:endParaRPr lang="x-none" sz="48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От сна буди! 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[от сна буди]</a:t>
            </a: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x-none" sz="4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2100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260648"/>
            <a:ext cx="10009112" cy="712879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в сей </a:t>
            </a:r>
            <a:endParaRPr lang="ru-RU" sz="47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4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орьбе </a:t>
            </a:r>
            <a:r>
              <a:rPr lang="ru-RU" sz="4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духовной</a:t>
            </a:r>
            <a:endParaRPr lang="x-none" sz="47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 </a:t>
            </a:r>
            <a:r>
              <a:rPr lang="ru-RU" sz="4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 тебе </a:t>
            </a:r>
            <a:r>
              <a:rPr lang="ru-RU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даёт,</a:t>
            </a:r>
            <a:endParaRPr lang="x-none" sz="4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иди же </a:t>
            </a:r>
            <a:endParaRPr lang="ru-RU" sz="4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4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 греховный,</a:t>
            </a:r>
            <a:endParaRPr lang="x-none" sz="4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 ведь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 </a:t>
            </a:r>
            <a:r>
              <a:rPr lang="ru-RU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придёт!</a:t>
            </a:r>
            <a:endParaRPr lang="x-non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61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76470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Многим, кто </a:t>
            </a:r>
            <a:r>
              <a:rPr lang="ru-RU" sz="4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</a:t>
            </a:r>
            <a:r>
              <a:rPr lang="ru-RU" sz="4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тьме блуждает,</a:t>
            </a:r>
            <a:endParaRPr lang="x-none" sz="47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Возвести им, что Христос </a:t>
            </a:r>
            <a:endParaRPr lang="x-none" sz="47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них греховный </a:t>
            </a:r>
            <a:endParaRPr lang="ru-RU" sz="47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4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олг </a:t>
            </a:r>
            <a:r>
              <a:rPr lang="ru-RU" sz="4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снимает</a:t>
            </a:r>
            <a:endParaRPr lang="x-none" sz="47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спасенье им принёс.</a:t>
            </a:r>
            <a:endParaRPr lang="x-none" sz="47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94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100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1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1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100" b="1" dirty="0">
                <a:solidFill>
                  <a:srgbClr val="000000"/>
                </a:solidFill>
                <a:latin typeface="Arial"/>
                <a:cs typeface="Arial"/>
              </a:rPr>
              <a:t>Церковь Божия, воспрянь!</a:t>
            </a:r>
            <a:endParaRPr lang="x-none" sz="41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100" dirty="0">
                <a:solidFill>
                  <a:srgbClr val="505F74"/>
                </a:solidFill>
                <a:latin typeface="Arial"/>
                <a:cs typeface="Arial"/>
              </a:rPr>
              <a:t>[</a:t>
            </a:r>
            <a:r>
              <a:rPr lang="ru-RU" sz="4100" dirty="0" err="1">
                <a:solidFill>
                  <a:srgbClr val="505F74"/>
                </a:solidFill>
                <a:latin typeface="Arial"/>
                <a:cs typeface="Arial"/>
              </a:rPr>
              <a:t>муж.втор</a:t>
            </a:r>
            <a:r>
              <a:rPr lang="ru-RU" sz="4100" dirty="0">
                <a:solidFill>
                  <a:srgbClr val="505F74"/>
                </a:solidFill>
                <a:latin typeface="Arial"/>
                <a:cs typeface="Arial"/>
              </a:rPr>
              <a:t>.]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100" dirty="0">
                <a:solidFill>
                  <a:srgbClr val="505F74"/>
                </a:solidFill>
                <a:latin typeface="Arial"/>
                <a:cs typeface="Arial"/>
              </a:rPr>
              <a:t>Церковь Божия, воспрянь!</a:t>
            </a:r>
            <a:endParaRPr lang="x-none" sz="4100" dirty="0">
              <a:solidFill>
                <a:srgbClr val="505F74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100" b="1" dirty="0">
                <a:solidFill>
                  <a:srgbClr val="000000"/>
                </a:solidFill>
                <a:latin typeface="Arial"/>
                <a:cs typeface="Arial"/>
              </a:rPr>
              <a:t>Слышишь зов Христа - восстань!</a:t>
            </a:r>
            <a:endParaRPr lang="x-none" sz="41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1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[</a:t>
            </a:r>
            <a:r>
              <a:rPr lang="ru-RU" sz="4100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муж.втор</a:t>
            </a:r>
            <a:r>
              <a:rPr lang="ru-RU" sz="41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.]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1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Слышишь зов Христа - восстань!</a:t>
            </a:r>
            <a:endParaRPr lang="x-none" sz="41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endParaRPr lang="ru-RU" sz="41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027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07504" y="260648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Ты с бодрою 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[ты с бодрою] </a:t>
            </a:r>
            <a:endParaRPr lang="x-none" sz="48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Душой иди 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[душой иди]</a:t>
            </a:r>
            <a:endParaRPr lang="x-none" sz="48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И всех людей 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[и всех людей]</a:t>
            </a:r>
            <a:endParaRPr lang="x-none" sz="48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От сна буди! 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[от сна буди]</a:t>
            </a: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x-none" sz="4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15004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8502</TotalTime>
  <Words>101</Words>
  <Application>Microsoft Macintosh PowerPoint</Application>
  <PresentationFormat>On-screen Show (4:3)</PresentationFormat>
  <Paragraphs>72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242</cp:revision>
  <dcterms:created xsi:type="dcterms:W3CDTF">2016-09-02T12:17:38Z</dcterms:created>
  <dcterms:modified xsi:type="dcterms:W3CDTF">2020-11-02T13:55:08Z</dcterms:modified>
</cp:coreProperties>
</file>