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76" r:id="rId4"/>
    <p:sldId id="277" r:id="rId5"/>
    <p:sldId id="279" r:id="rId6"/>
    <p:sldId id="281" r:id="rId7"/>
    <p:sldId id="282" r:id="rId8"/>
    <p:sldId id="283" r:id="rId9"/>
    <p:sldId id="284"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83" d="100"/>
          <a:sy n="83" d="100"/>
        </p:scale>
        <p:origin x="533" y="48"/>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8891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35076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97476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909717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0446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494508" y="490438"/>
            <a:ext cx="661230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48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Богом построен храм</a:t>
            </a:r>
            <a:endPar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44593" y="96018"/>
            <a:ext cx="9636716"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Богом построен храм святой,</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Силой Его укреплённый,</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Ярко сияет в тьме земной,</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Светом Христа озарённый.</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46187" y="97882"/>
            <a:ext cx="9216764" cy="381974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spc="-190" dirty="0">
                <a:solidFill>
                  <a:srgbClr val="465466">
                    <a:lumMod val="50000"/>
                  </a:srgbClr>
                </a:solidFill>
                <a:latin typeface="Arial" panose="020B0604020202020204" pitchFamily="34" charset="0"/>
                <a:ea typeface="+mn-ea"/>
                <a:cs typeface="Arial" panose="020B0604020202020204" pitchFamily="34" charset="0"/>
              </a:rPr>
              <a:t>Храм тот построен на Скале,</a:t>
            </a:r>
            <a:endParaRPr lang="ru-BY" sz="48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spc="-190" dirty="0">
                <a:solidFill>
                  <a:srgbClr val="465466">
                    <a:lumMod val="50000"/>
                  </a:srgbClr>
                </a:solidFill>
                <a:latin typeface="Arial" panose="020B0604020202020204" pitchFamily="34" charset="0"/>
                <a:ea typeface="+mn-ea"/>
                <a:cs typeface="Arial" panose="020B0604020202020204" pitchFamily="34" charset="0"/>
              </a:rPr>
              <a:t>Место спасенья на земле,</a:t>
            </a:r>
            <a:endParaRPr lang="ru-BY" sz="48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spc="-190" dirty="0">
                <a:solidFill>
                  <a:srgbClr val="465466">
                    <a:lumMod val="50000"/>
                  </a:srgbClr>
                </a:solidFill>
                <a:latin typeface="Arial" panose="020B0604020202020204" pitchFamily="34" charset="0"/>
                <a:ea typeface="+mn-ea"/>
                <a:cs typeface="Arial" panose="020B0604020202020204" pitchFamily="34" charset="0"/>
              </a:rPr>
              <a:t>Бурями не сокрушённый.</a:t>
            </a:r>
            <a:endParaRPr lang="ru-BY" sz="4800" b="1" kern="1200" spc="-19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751799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76406" y="106963"/>
            <a:ext cx="946635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Чтобы построить храм святой,</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Избраны камни живые.</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Непостижимою ценой</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Куплены камни земные.</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8679556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19611" y="179248"/>
            <a:ext cx="892438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spc="-190" dirty="0">
                <a:solidFill>
                  <a:srgbClr val="465466">
                    <a:lumMod val="50000"/>
                  </a:srgbClr>
                </a:solidFill>
                <a:latin typeface="Arial" panose="020B0604020202020204" pitchFamily="34" charset="0"/>
                <a:ea typeface="+mn-ea"/>
                <a:cs typeface="Arial" panose="020B0604020202020204" pitchFamily="34" charset="0"/>
              </a:rPr>
              <a:t>Мир наш растленный обречён;</a:t>
            </a:r>
            <a:endParaRPr lang="ru-BY" sz="48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700" b="1" kern="1200" spc="-190" dirty="0">
                <a:solidFill>
                  <a:srgbClr val="465466">
                    <a:lumMod val="50000"/>
                  </a:srgbClr>
                </a:solidFill>
                <a:latin typeface="Arial" panose="020B0604020202020204" pitchFamily="34" charset="0"/>
                <a:ea typeface="+mn-ea"/>
                <a:cs typeface="Arial" panose="020B0604020202020204" pitchFamily="34" charset="0"/>
              </a:rPr>
              <a:t>Божий народ Христом спасён –</a:t>
            </a:r>
            <a:endParaRPr lang="ru-BY" sz="47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spc="-190" dirty="0">
                <a:solidFill>
                  <a:srgbClr val="465466">
                    <a:lumMod val="50000"/>
                  </a:srgbClr>
                </a:solidFill>
                <a:latin typeface="Arial" panose="020B0604020202020204" pitchFamily="34" charset="0"/>
                <a:ea typeface="+mn-ea"/>
                <a:cs typeface="Arial" panose="020B0604020202020204" pitchFamily="34" charset="0"/>
              </a:rPr>
              <a:t>Дети Его дорогие.</a:t>
            </a:r>
            <a:endParaRPr lang="ru-BY" sz="4800" b="1" kern="1200" spc="-19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7655976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44593" y="96018"/>
            <a:ext cx="9636716"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Всё здесь ветшает на земле,</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Рушится и исчезает.</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Славный тот храм, что на Скале,</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Ярко веками сияет.</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1449966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44593" y="96018"/>
            <a:ext cx="9636716"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spc="-190" dirty="0">
                <a:solidFill>
                  <a:srgbClr val="465466">
                    <a:lumMod val="50000"/>
                  </a:srgbClr>
                </a:solidFill>
                <a:latin typeface="Arial" panose="020B0604020202020204" pitchFamily="34" charset="0"/>
                <a:ea typeface="+mn-ea"/>
                <a:cs typeface="Arial" panose="020B0604020202020204" pitchFamily="34" charset="0"/>
              </a:rPr>
              <a:t>Миру святую весть несёт,</a:t>
            </a:r>
            <a:endParaRPr lang="ru-BY" sz="48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spc="-190" dirty="0">
                <a:solidFill>
                  <a:srgbClr val="465466">
                    <a:lumMod val="50000"/>
                  </a:srgbClr>
                </a:solidFill>
                <a:latin typeface="Arial" panose="020B0604020202020204" pitchFamily="34" charset="0"/>
                <a:ea typeface="+mn-ea"/>
                <a:cs typeface="Arial" panose="020B0604020202020204" pitchFamily="34" charset="0"/>
              </a:rPr>
              <a:t>Всех приглашает, всех зовёт,</a:t>
            </a:r>
            <a:endParaRPr lang="ru-BY" sz="48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spc="-190" dirty="0">
                <a:solidFill>
                  <a:srgbClr val="465466">
                    <a:lumMod val="50000"/>
                  </a:srgbClr>
                </a:solidFill>
                <a:latin typeface="Arial" panose="020B0604020202020204" pitchFamily="34" charset="0"/>
                <a:ea typeface="+mn-ea"/>
                <a:cs typeface="Arial" panose="020B0604020202020204" pitchFamily="34" charset="0"/>
              </a:rPr>
              <a:t>Всякого, в тьме кто блуждает.</a:t>
            </a:r>
            <a:endParaRPr lang="ru-BY" sz="4800" b="1" kern="1200" spc="-19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5120248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44593" y="96018"/>
            <a:ext cx="9636716"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Церковь Христова на земле,</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Силой Его укрепившись,</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Прочно стоит здесь, на Скале,</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spc="-190" dirty="0">
                <a:solidFill>
                  <a:srgbClr val="465466">
                    <a:lumMod val="50000"/>
                  </a:srgbClr>
                </a:solidFill>
                <a:latin typeface="Arial" panose="020B0604020202020204" pitchFamily="34" charset="0"/>
                <a:ea typeface="+mn-ea"/>
                <a:cs typeface="Arial" panose="020B0604020202020204" pitchFamily="34" charset="0"/>
              </a:rPr>
              <a:t>В Слове Его утвердившись.</a:t>
            </a:r>
            <a:endParaRPr lang="ru-BY" sz="4400" b="1" kern="1200" spc="-19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3197569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44593" y="96018"/>
            <a:ext cx="9636716"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spc="-190" dirty="0">
                <a:solidFill>
                  <a:srgbClr val="465466">
                    <a:lumMod val="50000"/>
                  </a:srgbClr>
                </a:solidFill>
                <a:latin typeface="Arial" panose="020B0604020202020204" pitchFamily="34" charset="0"/>
                <a:ea typeface="+mn-ea"/>
                <a:cs typeface="Arial" panose="020B0604020202020204" pitchFamily="34" charset="0"/>
              </a:rPr>
              <a:t>Скоро Спаситель к нам придёт,</a:t>
            </a:r>
            <a:endParaRPr lang="ru-BY" sz="48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spc="-190" dirty="0">
                <a:solidFill>
                  <a:srgbClr val="465466">
                    <a:lumMod val="50000"/>
                  </a:srgbClr>
                </a:solidFill>
                <a:latin typeface="Arial" panose="020B0604020202020204" pitchFamily="34" charset="0"/>
                <a:ea typeface="+mn-ea"/>
                <a:cs typeface="Arial" panose="020B0604020202020204" pitchFamily="34" charset="0"/>
              </a:rPr>
              <a:t>В славу Он верных вознесёт.</a:t>
            </a:r>
            <a:endParaRPr lang="ru-BY" sz="4800" b="1" kern="1200" spc="-19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700" b="1" kern="1200" spc="-190" dirty="0">
                <a:solidFill>
                  <a:srgbClr val="465466">
                    <a:lumMod val="50000"/>
                  </a:srgbClr>
                </a:solidFill>
                <a:latin typeface="Arial" panose="020B0604020202020204" pitchFamily="34" charset="0"/>
                <a:ea typeface="+mn-ea"/>
                <a:cs typeface="Arial" panose="020B0604020202020204" pitchFamily="34" charset="0"/>
              </a:rPr>
              <a:t>Церковь, будь к встрече готова!</a:t>
            </a:r>
            <a:endParaRPr lang="ru-BY" sz="4700" b="1" kern="1200" spc="-19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9975747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1048</TotalTime>
  <Words>146</Words>
  <Application>Microsoft Office PowerPoint</Application>
  <PresentationFormat>Экран (16:9)</PresentationFormat>
  <Paragraphs>29</Paragraphs>
  <Slides>9</Slides>
  <Notes>9</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9</vt:i4>
      </vt:variant>
    </vt:vector>
  </HeadingPairs>
  <TitlesOfParts>
    <vt:vector size="19"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Lenovo</cp:lastModifiedBy>
  <cp:revision>87</cp:revision>
  <dcterms:modified xsi:type="dcterms:W3CDTF">2020-10-23T08:35:26Z</dcterms:modified>
</cp:coreProperties>
</file>