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80" r:id="rId4"/>
    <p:sldId id="276" r:id="rId5"/>
    <p:sldId id="281" r:id="rId6"/>
    <p:sldId id="277" r:id="rId7"/>
    <p:sldId id="282" r:id="rId8"/>
    <p:sldId id="279" r:id="rId9"/>
    <p:sldId id="283"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93224" autoAdjust="0"/>
  </p:normalViewPr>
  <p:slideViewPr>
    <p:cSldViewPr snapToGrid="0" snapToObjects="1">
      <p:cViewPr varScale="1">
        <p:scale>
          <a:sx n="162" d="100"/>
          <a:sy n="162" d="100"/>
        </p:scale>
        <p:origin x="-752"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1957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19579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988919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98891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494508" y="490438"/>
            <a:ext cx="6612302"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О мой Господь, </a:t>
            </a:r>
            <a:endParaRPr lang="bg-BG" sz="48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a:p>
            <a:pPr marL="0" indent="0" algn="r">
              <a:lnSpc>
                <a:spcPct val="100000"/>
              </a:lnSpc>
              <a:buNone/>
              <a:defRPr sz="11100" b="1" i="0">
                <a:solidFill>
                  <a:srgbClr val="FEBF2E"/>
                </a:solidFill>
                <a:latin typeface="Calibri"/>
                <a:ea typeface="Calibri"/>
                <a:cs typeface="Calibri"/>
                <a:sym typeface="Calibri"/>
              </a:defRPr>
            </a:pPr>
            <a:r>
              <a:rPr lang="bg-BG" sz="48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Т</a:t>
            </a:r>
            <a:r>
              <a:rPr lang="bg-BG" sz="48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ы </a:t>
            </a:r>
            <a:r>
              <a:rPr lang="bg-BG"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не оставь меня</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слайд 3.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764" y="634675"/>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815326" y="446528"/>
            <a:ext cx="8892092" cy="335513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О мой Господь,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Ты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не оставь меня,</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Чтоб не нарушил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Я закон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святой</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слайд 3.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764" y="634675"/>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91984" y="556274"/>
            <a:ext cx="9315434" cy="335513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3900" b="1" kern="1200" dirty="0" smtClean="0">
                <a:solidFill>
                  <a:srgbClr val="465466">
                    <a:lumMod val="50000"/>
                  </a:srgbClr>
                </a:solidFill>
                <a:latin typeface="Arial" panose="020B0604020202020204" pitchFamily="34" charset="0"/>
                <a:ea typeface="+mn-ea"/>
                <a:cs typeface="Arial" panose="020B0604020202020204" pitchFamily="34" charset="0"/>
              </a:rPr>
              <a:t>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Сердце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моё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Любовью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наполняй,</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Дух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Твой прольётся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Пусть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живой водой.</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39583823"/>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64456" y="509548"/>
            <a:ext cx="8433355" cy="333805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Славить хочу </a:t>
            </a:r>
            <a:endParaRPr lang="ru-RU" sz="48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Я</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вечно подвиг Твой.</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Слово Твоё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Да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светит мне в пути</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4751799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348424" y="446834"/>
            <a:ext cx="7649387" cy="340076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Кровью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Христа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Омыт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я пред Тобой,</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Чтобы я мог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В Небесный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Град войти.</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25206397"/>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05686" y="459718"/>
            <a:ext cx="921676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Духом Твоим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Я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свыше возрождён,</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В горние выси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Ныне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я стремлюсь</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80246" y="-41978"/>
            <a:ext cx="921676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endParaRPr lang="ru-RU" sz="48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Силой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Христа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Противник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мой сражён,</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И я молю: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Живи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во мне, Иисус!</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12630867"/>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70379" y="423317"/>
            <a:ext cx="8466315" cy="322634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Отче Небесный,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Ты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благословил</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Жизнь поклоненья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Богу одному</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76559761"/>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70379" y="344925"/>
            <a:ext cx="8466315" cy="3304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Вечный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завет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Ты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с нами обновил.</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Да будет мне </a:t>
            </a:r>
            <a:endParaRPr lang="ru-RU" sz="48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П</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о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слову Твоему!</a:t>
            </a:r>
          </a:p>
        </p:txBody>
      </p:sp>
    </p:spTree>
    <p:extLst>
      <p:ext uri="{BB962C8B-B14F-4D97-AF65-F5344CB8AC3E}">
        <p14:creationId xmlns:p14="http://schemas.microsoft.com/office/powerpoint/2010/main" val="1786493226"/>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1049</TotalTime>
  <Words>32</Words>
  <Application>Microsoft Macintosh PowerPoint</Application>
  <PresentationFormat>On-screen Show (16:9)</PresentationFormat>
  <Paragraphs>21</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88</cp:revision>
  <dcterms:modified xsi:type="dcterms:W3CDTF">2020-10-23T18:59:24Z</dcterms:modified>
</cp:coreProperties>
</file>