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81" r:id="rId6"/>
    <p:sldId id="277" r:id="rId7"/>
    <p:sldId id="282"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ru-RU"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Я </a:t>
            </a:r>
            <a:r>
              <a:rPr lang="ru-RU" sz="6000">
                <a:solidFill>
                  <a:schemeClr val="tx1">
                    <a:lumMod val="95000"/>
                    <a:lumOff val="5000"/>
                  </a:schemeClr>
                </a:solidFill>
                <a:latin typeface="Arial" panose="020B0604020202020204" pitchFamily="34" charset="0"/>
                <a:ea typeface="Calibri"/>
                <a:cs typeface="Arial" panose="020B0604020202020204" pitchFamily="34" charset="0"/>
                <a:sym typeface="Calibri"/>
              </a:rPr>
              <a:t>весь </a:t>
            </a:r>
            <a:r>
              <a:rPr lang="ru-RU" sz="600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Твой</a:t>
            </a:r>
            <a:r>
              <a:rPr lang="ru-RU"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 Господь</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87203" y="254319"/>
            <a:ext cx="848734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sz="4000" b="1" dirty="0">
                <a:solidFill>
                  <a:schemeClr val="tx1"/>
                </a:solidFill>
                <a:latin typeface="Arial"/>
                <a:ea typeface="+mn-ea"/>
                <a:cs typeface="Arial"/>
              </a:rPr>
              <a:t>Я весь Твой, Господь!</a:t>
            </a:r>
            <a:endParaRPr lang="x-none" sz="4000" b="1" dirty="0">
              <a:solidFill>
                <a:schemeClr val="tx1"/>
              </a:solidFill>
              <a:latin typeface="Arial"/>
              <a:ea typeface="+mn-ea"/>
              <a:cs typeface="Arial"/>
            </a:endParaRPr>
          </a:p>
          <a:p>
            <a:pPr algn="l" defTabSz="685800">
              <a:buClr>
                <a:srgbClr val="595959"/>
              </a:buClr>
            </a:pPr>
            <a:r>
              <a:rPr lang="ru-RU" sz="4000" b="1" dirty="0">
                <a:solidFill>
                  <a:schemeClr val="tx1"/>
                </a:solidFill>
                <a:latin typeface="Arial"/>
                <a:ea typeface="+mn-ea"/>
                <a:cs typeface="Arial"/>
              </a:rPr>
              <a:t>Слышу голос Твой.</a:t>
            </a:r>
            <a:endParaRPr lang="x-none" sz="4000" b="1" dirty="0">
              <a:solidFill>
                <a:schemeClr val="tx1"/>
              </a:solidFill>
              <a:latin typeface="Arial"/>
              <a:ea typeface="+mn-ea"/>
              <a:cs typeface="Arial"/>
            </a:endParaRPr>
          </a:p>
          <a:p>
            <a:pPr algn="l" defTabSz="685800">
              <a:buClr>
                <a:srgbClr val="595959"/>
              </a:buClr>
            </a:pPr>
            <a:r>
              <a:rPr lang="ru-RU" sz="4000" b="1" dirty="0">
                <a:solidFill>
                  <a:schemeClr val="tx1"/>
                </a:solidFill>
                <a:latin typeface="Arial"/>
                <a:ea typeface="+mn-ea"/>
                <a:cs typeface="Arial"/>
              </a:rPr>
              <a:t>Говоришь с любовью мне.</a:t>
            </a:r>
            <a:endParaRPr lang="x-none" sz="4000" b="1" dirty="0">
              <a:solidFill>
                <a:schemeClr val="tx1"/>
              </a:solidFill>
              <a:latin typeface="Arial"/>
              <a:ea typeface="+mn-ea"/>
              <a:cs typeface="Arial"/>
            </a:endParaRPr>
          </a:p>
          <a:p>
            <a:pPr algn="l" defTabSz="685800">
              <a:buClr>
                <a:srgbClr val="595959"/>
              </a:buClr>
            </a:pPr>
            <a:r>
              <a:rPr lang="ru-RU" sz="4000" b="1" dirty="0" smtClean="0">
                <a:solidFill>
                  <a:schemeClr val="tx1"/>
                </a:solidFill>
                <a:latin typeface="Arial"/>
                <a:ea typeface="+mn-ea"/>
                <a:cs typeface="Arial"/>
              </a:rPr>
              <a:t>	Ты </a:t>
            </a:r>
            <a:r>
              <a:rPr lang="ru-RU" sz="4000" b="1" dirty="0">
                <a:solidFill>
                  <a:schemeClr val="tx1"/>
                </a:solidFill>
                <a:latin typeface="Arial"/>
                <a:ea typeface="+mn-ea"/>
                <a:cs typeface="Arial"/>
              </a:rPr>
              <a:t>взрастил меня, </a:t>
            </a:r>
            <a:endParaRPr lang="ru-RU" sz="4000" b="1" dirty="0" smtClean="0">
              <a:solidFill>
                <a:schemeClr val="tx1"/>
              </a:solidFill>
              <a:latin typeface="Arial"/>
              <a:ea typeface="+mn-ea"/>
              <a:cs typeface="Arial"/>
            </a:endParaRPr>
          </a:p>
          <a:p>
            <a:pPr algn="l" defTabSz="685800">
              <a:buClr>
                <a:srgbClr val="595959"/>
              </a:buClr>
            </a:pPr>
            <a:r>
              <a:rPr lang="ru-RU" sz="4000" b="1" dirty="0" smtClean="0">
                <a:solidFill>
                  <a:schemeClr val="tx1"/>
                </a:solidFill>
                <a:latin typeface="Arial"/>
                <a:ea typeface="+mn-ea"/>
                <a:cs typeface="Arial"/>
              </a:rPr>
              <a:t>	На </a:t>
            </a:r>
            <a:r>
              <a:rPr lang="ru-RU" sz="4000" b="1" dirty="0">
                <a:solidFill>
                  <a:schemeClr val="tx1"/>
                </a:solidFill>
                <a:latin typeface="Arial"/>
                <a:ea typeface="+mn-ea"/>
                <a:cs typeface="Arial"/>
              </a:rPr>
              <a:t>руках Твоих</a:t>
            </a:r>
            <a:endParaRPr lang="x-none" sz="4000" b="1" dirty="0">
              <a:solidFill>
                <a:schemeClr val="tx1"/>
              </a:solidFill>
              <a:latin typeface="Arial"/>
              <a:ea typeface="+mn-ea"/>
              <a:cs typeface="Arial"/>
            </a:endParaRPr>
          </a:p>
          <a:p>
            <a:pPr algn="l" defTabSz="685800">
              <a:buClr>
                <a:srgbClr val="595959"/>
              </a:buClr>
            </a:pPr>
            <a:r>
              <a:rPr lang="ru-RU" sz="4000" b="1" dirty="0" smtClean="0">
                <a:solidFill>
                  <a:schemeClr val="tx1"/>
                </a:solidFill>
                <a:latin typeface="Arial"/>
                <a:ea typeface="+mn-ea"/>
                <a:cs typeface="Arial"/>
              </a:rPr>
              <a:t>	Быть </a:t>
            </a:r>
            <a:r>
              <a:rPr lang="ru-RU" sz="4000" b="1" dirty="0">
                <a:solidFill>
                  <a:schemeClr val="tx1"/>
                </a:solidFill>
                <a:latin typeface="Arial"/>
                <a:ea typeface="+mn-ea"/>
                <a:cs typeface="Arial"/>
              </a:rPr>
              <a:t>с Тобой желаю я.</a:t>
            </a:r>
            <a:endParaRPr lang="x-none" sz="40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95620" y="-10025"/>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74321" y="45909"/>
            <a:ext cx="7223780" cy="539168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buClr>
                <a:srgbClr val="595959"/>
              </a:buClr>
            </a:pPr>
            <a:r>
              <a:rPr lang="ru-RU" sz="3600" dirty="0">
                <a:solidFill>
                  <a:schemeClr val="bg2">
                    <a:lumMod val="50000"/>
                  </a:schemeClr>
                </a:solidFill>
                <a:latin typeface="Arial"/>
                <a:ea typeface="+mn-ea"/>
                <a:cs typeface="Arial"/>
              </a:rPr>
              <a:t>Припев: </a:t>
            </a:r>
          </a:p>
          <a:p>
            <a:pPr algn="l" defTabSz="685800">
              <a:lnSpc>
                <a:spcPct val="110000"/>
              </a:lnSpc>
              <a:buClr>
                <a:srgbClr val="595959"/>
              </a:buClr>
            </a:pPr>
            <a:r>
              <a:rPr lang="ru-RU" sz="3600" b="1" dirty="0">
                <a:solidFill>
                  <a:schemeClr val="tx1"/>
                </a:solidFill>
                <a:latin typeface="Arial"/>
                <a:ea typeface="+mn-ea"/>
                <a:cs typeface="Arial"/>
              </a:rPr>
              <a:t>Дай мне ближе,</a:t>
            </a:r>
          </a:p>
          <a:p>
            <a:pPr algn="l" defTabSz="685800">
              <a:lnSpc>
                <a:spcPct val="110000"/>
              </a:lnSpc>
              <a:buClr>
                <a:srgbClr val="595959"/>
              </a:buClr>
            </a:pPr>
            <a:r>
              <a:rPr lang="en-US" sz="3600" i="1" dirty="0">
                <a:solidFill>
                  <a:schemeClr val="bg2">
                    <a:lumMod val="50000"/>
                  </a:schemeClr>
                </a:solidFill>
                <a:latin typeface="Arial"/>
                <a:ea typeface="+mn-ea"/>
                <a:cs typeface="Arial"/>
              </a:rPr>
              <a:t>[</a:t>
            </a:r>
            <a:r>
              <a:rPr lang="ru-RU" sz="3600" i="1" dirty="0">
                <a:solidFill>
                  <a:schemeClr val="bg2">
                    <a:lumMod val="50000"/>
                  </a:schemeClr>
                </a:solidFill>
                <a:latin typeface="Arial"/>
                <a:ea typeface="+mn-ea"/>
                <a:cs typeface="Arial"/>
              </a:rPr>
              <a:t>муж.</a:t>
            </a:r>
            <a:r>
              <a:rPr lang="en-US" sz="3600" i="1" dirty="0">
                <a:solidFill>
                  <a:schemeClr val="bg2">
                    <a:lumMod val="50000"/>
                  </a:schemeClr>
                </a:solidFill>
                <a:latin typeface="Arial"/>
                <a:ea typeface="+mn-ea"/>
                <a:cs typeface="Arial"/>
              </a:rPr>
              <a:t>]</a:t>
            </a:r>
            <a:r>
              <a:rPr lang="ru-RU" sz="3600" i="1" dirty="0">
                <a:solidFill>
                  <a:schemeClr val="bg2">
                    <a:lumMod val="50000"/>
                  </a:schemeClr>
                </a:solidFill>
                <a:latin typeface="Arial"/>
                <a:ea typeface="+mn-ea"/>
                <a:cs typeface="Arial"/>
              </a:rPr>
              <a:t> Ближе, ближе</a:t>
            </a:r>
            <a:endParaRPr lang="x-none" sz="3600" i="1" dirty="0">
              <a:solidFill>
                <a:schemeClr val="bg2">
                  <a:lumMod val="50000"/>
                </a:schemeClr>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Ближе быть, Господь,</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Ко кресту, где Ты </a:t>
            </a:r>
            <a:r>
              <a:rPr lang="ru-RU" sz="3600" b="1" dirty="0" smtClean="0">
                <a:solidFill>
                  <a:schemeClr val="tx1"/>
                </a:solidFill>
                <a:latin typeface="Arial"/>
                <a:ea typeface="+mn-ea"/>
                <a:cs typeface="Arial"/>
              </a:rPr>
              <a:t>страдал,</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Дай мне ближе, ближе,</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Ближе быть, Господь, </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Дай припасть к Твоим ногам.</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92375" y="227036"/>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sz="4000" b="1" dirty="0">
                <a:solidFill>
                  <a:schemeClr val="tx1"/>
                </a:solidFill>
                <a:latin typeface="Arial"/>
                <a:ea typeface="+mn-ea"/>
                <a:cs typeface="Arial"/>
              </a:rPr>
              <a:t>Освяти меня, </a:t>
            </a:r>
          </a:p>
          <a:p>
            <a:pPr algn="l" defTabSz="685800">
              <a:buClr>
                <a:srgbClr val="595959"/>
              </a:buClr>
            </a:pPr>
            <a:r>
              <a:rPr lang="ru-RU" sz="4000" b="1" dirty="0" smtClean="0">
                <a:solidFill>
                  <a:schemeClr val="tx1"/>
                </a:solidFill>
                <a:latin typeface="Arial"/>
                <a:ea typeface="+mn-ea"/>
                <a:cs typeface="Arial"/>
              </a:rPr>
              <a:t>Обнови</a:t>
            </a:r>
            <a:r>
              <a:rPr lang="ru-RU" sz="4000" b="1" dirty="0">
                <a:solidFill>
                  <a:schemeClr val="tx1"/>
                </a:solidFill>
                <a:latin typeface="Arial"/>
                <a:ea typeface="+mn-ea"/>
                <a:cs typeface="Arial"/>
              </a:rPr>
              <a:t>, Господь, </a:t>
            </a:r>
            <a:endParaRPr lang="x-none" sz="4000" b="1" dirty="0">
              <a:solidFill>
                <a:schemeClr val="tx1"/>
              </a:solidFill>
              <a:latin typeface="Arial"/>
              <a:ea typeface="+mn-ea"/>
              <a:cs typeface="Arial"/>
            </a:endParaRPr>
          </a:p>
          <a:p>
            <a:pPr algn="l" defTabSz="685800">
              <a:buClr>
                <a:srgbClr val="595959"/>
              </a:buClr>
            </a:pPr>
            <a:r>
              <a:rPr lang="ru-RU" sz="4000" b="1" dirty="0">
                <a:solidFill>
                  <a:schemeClr val="tx1"/>
                </a:solidFill>
                <a:latin typeface="Arial"/>
                <a:ea typeface="+mn-ea"/>
                <a:cs typeface="Arial"/>
              </a:rPr>
              <a:t>Дай узреть </a:t>
            </a:r>
            <a:r>
              <a:rPr lang="ru-RU" sz="4000" b="1" dirty="0" smtClean="0">
                <a:solidFill>
                  <a:schemeClr val="tx1"/>
                </a:solidFill>
                <a:latin typeface="Arial"/>
                <a:ea typeface="+mn-ea"/>
                <a:cs typeface="Arial"/>
              </a:rPr>
              <a:t>мне Твой </a:t>
            </a:r>
            <a:r>
              <a:rPr lang="ru-RU" sz="4000" b="1" dirty="0">
                <a:solidFill>
                  <a:schemeClr val="tx1"/>
                </a:solidFill>
                <a:latin typeface="Arial"/>
                <a:ea typeface="+mn-ea"/>
                <a:cs typeface="Arial"/>
              </a:rPr>
              <a:t>престол.</a:t>
            </a:r>
            <a:endParaRPr lang="x-none" sz="4000" b="1" dirty="0">
              <a:solidFill>
                <a:schemeClr val="tx1"/>
              </a:solidFill>
              <a:latin typeface="Arial"/>
              <a:ea typeface="+mn-ea"/>
              <a:cs typeface="Arial"/>
            </a:endParaRPr>
          </a:p>
          <a:p>
            <a:pPr algn="l" defTabSz="685800">
              <a:buClr>
                <a:srgbClr val="595959"/>
              </a:buClr>
            </a:pPr>
            <a:r>
              <a:rPr lang="ru-RU" sz="4000" b="1" dirty="0" smtClean="0">
                <a:solidFill>
                  <a:schemeClr val="tx1"/>
                </a:solidFill>
                <a:latin typeface="Arial"/>
                <a:ea typeface="+mn-ea"/>
                <a:cs typeface="Arial"/>
              </a:rPr>
              <a:t>	Есть </a:t>
            </a:r>
            <a:r>
              <a:rPr lang="ru-RU" sz="4000" b="1" dirty="0">
                <a:solidFill>
                  <a:schemeClr val="tx1"/>
                </a:solidFill>
                <a:latin typeface="Arial"/>
                <a:ea typeface="+mn-ea"/>
                <a:cs typeface="Arial"/>
              </a:rPr>
              <a:t>мечта в душе, </a:t>
            </a:r>
            <a:endParaRPr lang="x-none" sz="4000" b="1" dirty="0">
              <a:solidFill>
                <a:schemeClr val="tx1"/>
              </a:solidFill>
              <a:latin typeface="Arial"/>
              <a:ea typeface="+mn-ea"/>
              <a:cs typeface="Arial"/>
            </a:endParaRPr>
          </a:p>
          <a:p>
            <a:pPr algn="l" defTabSz="685800">
              <a:buClr>
                <a:srgbClr val="595959"/>
              </a:buClr>
            </a:pPr>
            <a:r>
              <a:rPr lang="ru-RU" sz="4000" b="1" dirty="0" smtClean="0">
                <a:solidFill>
                  <a:schemeClr val="tx1"/>
                </a:solidFill>
                <a:latin typeface="Arial"/>
                <a:ea typeface="+mn-ea"/>
                <a:cs typeface="Arial"/>
              </a:rPr>
              <a:t>	Она </a:t>
            </a:r>
            <a:r>
              <a:rPr lang="ru-RU" sz="4000" b="1" dirty="0">
                <a:solidFill>
                  <a:schemeClr val="tx1"/>
                </a:solidFill>
                <a:latin typeface="Arial"/>
                <a:ea typeface="+mn-ea"/>
                <a:cs typeface="Arial"/>
              </a:rPr>
              <a:t>– цель моя – </a:t>
            </a:r>
            <a:endParaRPr lang="x-none" sz="4000" b="1" dirty="0">
              <a:solidFill>
                <a:schemeClr val="tx1"/>
              </a:solidFill>
              <a:latin typeface="Arial"/>
              <a:ea typeface="+mn-ea"/>
              <a:cs typeface="Arial"/>
            </a:endParaRPr>
          </a:p>
          <a:p>
            <a:pPr algn="l" defTabSz="685800">
              <a:buClr>
                <a:srgbClr val="595959"/>
              </a:buClr>
            </a:pPr>
            <a:r>
              <a:rPr lang="ru-RU" sz="4000" b="1" dirty="0" smtClean="0">
                <a:solidFill>
                  <a:schemeClr val="tx1"/>
                </a:solidFill>
                <a:latin typeface="Arial"/>
                <a:ea typeface="+mn-ea"/>
                <a:cs typeface="Arial"/>
              </a:rPr>
              <a:t>	Славить </a:t>
            </a:r>
            <a:r>
              <a:rPr lang="ru-RU" sz="4000" b="1" dirty="0">
                <a:solidFill>
                  <a:schemeClr val="tx1"/>
                </a:solidFill>
                <a:latin typeface="Arial"/>
                <a:ea typeface="+mn-ea"/>
                <a:cs typeface="Arial"/>
              </a:rPr>
              <a:t>Бога в небесах.</a:t>
            </a:r>
            <a:endParaRPr lang="x-none"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95620" y="-10025"/>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74321" y="45909"/>
            <a:ext cx="7223780" cy="539168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buClr>
                <a:srgbClr val="595959"/>
              </a:buClr>
            </a:pPr>
            <a:r>
              <a:rPr lang="ru-RU" sz="3600" dirty="0">
                <a:solidFill>
                  <a:schemeClr val="bg2">
                    <a:lumMod val="50000"/>
                  </a:schemeClr>
                </a:solidFill>
                <a:latin typeface="Arial"/>
                <a:ea typeface="+mn-ea"/>
                <a:cs typeface="Arial"/>
              </a:rPr>
              <a:t>Припев: </a:t>
            </a:r>
          </a:p>
          <a:p>
            <a:pPr algn="l" defTabSz="685800">
              <a:lnSpc>
                <a:spcPct val="110000"/>
              </a:lnSpc>
              <a:buClr>
                <a:srgbClr val="595959"/>
              </a:buClr>
            </a:pPr>
            <a:r>
              <a:rPr lang="ru-RU" sz="3600" b="1" dirty="0">
                <a:solidFill>
                  <a:schemeClr val="tx1"/>
                </a:solidFill>
                <a:latin typeface="Arial"/>
                <a:ea typeface="+mn-ea"/>
                <a:cs typeface="Arial"/>
              </a:rPr>
              <a:t>Дай мне ближе,</a:t>
            </a:r>
          </a:p>
          <a:p>
            <a:pPr algn="l" defTabSz="685800">
              <a:lnSpc>
                <a:spcPct val="110000"/>
              </a:lnSpc>
              <a:buClr>
                <a:srgbClr val="595959"/>
              </a:buClr>
            </a:pPr>
            <a:r>
              <a:rPr lang="en-US" sz="3600" i="1" dirty="0">
                <a:solidFill>
                  <a:schemeClr val="bg2">
                    <a:lumMod val="50000"/>
                  </a:schemeClr>
                </a:solidFill>
                <a:latin typeface="Arial"/>
                <a:ea typeface="+mn-ea"/>
                <a:cs typeface="Arial"/>
              </a:rPr>
              <a:t>[</a:t>
            </a:r>
            <a:r>
              <a:rPr lang="ru-RU" sz="3600" i="1" dirty="0">
                <a:solidFill>
                  <a:schemeClr val="bg2">
                    <a:lumMod val="50000"/>
                  </a:schemeClr>
                </a:solidFill>
                <a:latin typeface="Arial"/>
                <a:ea typeface="+mn-ea"/>
                <a:cs typeface="Arial"/>
              </a:rPr>
              <a:t>муж.</a:t>
            </a:r>
            <a:r>
              <a:rPr lang="en-US" sz="3600" i="1" dirty="0">
                <a:solidFill>
                  <a:schemeClr val="bg2">
                    <a:lumMod val="50000"/>
                  </a:schemeClr>
                </a:solidFill>
                <a:latin typeface="Arial"/>
                <a:ea typeface="+mn-ea"/>
                <a:cs typeface="Arial"/>
              </a:rPr>
              <a:t>]</a:t>
            </a:r>
            <a:r>
              <a:rPr lang="ru-RU" sz="3600" i="1" dirty="0">
                <a:solidFill>
                  <a:schemeClr val="bg2">
                    <a:lumMod val="50000"/>
                  </a:schemeClr>
                </a:solidFill>
                <a:latin typeface="Arial"/>
                <a:ea typeface="+mn-ea"/>
                <a:cs typeface="Arial"/>
              </a:rPr>
              <a:t> Ближе, ближе</a:t>
            </a:r>
            <a:endParaRPr lang="x-none" sz="3600" i="1" dirty="0">
              <a:solidFill>
                <a:schemeClr val="bg2">
                  <a:lumMod val="50000"/>
                </a:schemeClr>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Ближе быть, Господь,</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Ко кресту, где Ты </a:t>
            </a:r>
            <a:r>
              <a:rPr lang="ru-RU" sz="3600" b="1" dirty="0" smtClean="0">
                <a:solidFill>
                  <a:schemeClr val="tx1"/>
                </a:solidFill>
                <a:latin typeface="Arial"/>
                <a:ea typeface="+mn-ea"/>
                <a:cs typeface="Arial"/>
              </a:rPr>
              <a:t>страдал,</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Дай мне ближе, ближе,</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Ближе быть, Господь, </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Дай припасть к Твоим ногам.</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308444876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18053" y="45163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10000"/>
              </a:lnSpc>
              <a:buClr>
                <a:srgbClr val="595959"/>
              </a:buClr>
            </a:pPr>
            <a:r>
              <a:rPr lang="ru-RU" sz="4000" b="1" dirty="0">
                <a:solidFill>
                  <a:schemeClr val="tx1"/>
                </a:solidFill>
                <a:latin typeface="Arial"/>
                <a:ea typeface="+mn-ea"/>
                <a:cs typeface="Arial"/>
              </a:rPr>
              <a:t>Тайны той любви </a:t>
            </a:r>
          </a:p>
          <a:p>
            <a:pPr algn="l" defTabSz="685800">
              <a:lnSpc>
                <a:spcPct val="110000"/>
              </a:lnSpc>
              <a:buClr>
                <a:srgbClr val="595959"/>
              </a:buClr>
            </a:pPr>
            <a:r>
              <a:rPr lang="ru-RU" sz="4000" b="1" dirty="0">
                <a:solidFill>
                  <a:schemeClr val="tx1"/>
                </a:solidFill>
                <a:latin typeface="Arial"/>
                <a:ea typeface="+mn-ea"/>
                <a:cs typeface="Arial"/>
              </a:rPr>
              <a:t>Мне не внять без слёз.</a:t>
            </a:r>
            <a:endParaRPr lang="x-none" sz="4000" b="1" dirty="0">
              <a:solidFill>
                <a:schemeClr val="tx1"/>
              </a:solidFill>
              <a:latin typeface="Arial"/>
              <a:ea typeface="+mn-ea"/>
              <a:cs typeface="Arial"/>
            </a:endParaRPr>
          </a:p>
          <a:p>
            <a:pPr algn="l" defTabSz="685800">
              <a:lnSpc>
                <a:spcPct val="110000"/>
              </a:lnSpc>
              <a:buClr>
                <a:srgbClr val="595959"/>
              </a:buClr>
            </a:pPr>
            <a:r>
              <a:rPr lang="ru-RU" sz="4000" b="1" dirty="0">
                <a:solidFill>
                  <a:schemeClr val="tx1"/>
                </a:solidFill>
                <a:latin typeface="Arial"/>
                <a:ea typeface="+mn-ea"/>
                <a:cs typeface="Arial"/>
              </a:rPr>
              <a:t>Лишь пройдя страданий путь,</a:t>
            </a:r>
            <a:endParaRPr lang="x-none" sz="4000" b="1" dirty="0">
              <a:solidFill>
                <a:schemeClr val="tx1"/>
              </a:solidFill>
              <a:latin typeface="Arial"/>
              <a:ea typeface="+mn-ea"/>
              <a:cs typeface="Arial"/>
            </a:endParaRPr>
          </a:p>
          <a:p>
            <a:pPr algn="l" defTabSz="685800">
              <a:lnSpc>
                <a:spcPct val="110000"/>
              </a:lnSpc>
              <a:buClr>
                <a:srgbClr val="595959"/>
              </a:buClr>
            </a:pPr>
            <a:r>
              <a:rPr lang="ru-RU" sz="4000" b="1" dirty="0">
                <a:solidFill>
                  <a:schemeClr val="tx1"/>
                </a:solidFill>
                <a:latin typeface="Arial"/>
                <a:ea typeface="+mn-ea"/>
                <a:cs typeface="Arial"/>
              </a:rPr>
              <a:t>Радость в небесах обрету тогда,</a:t>
            </a:r>
            <a:endParaRPr lang="x-none" sz="4000" b="1" dirty="0">
              <a:solidFill>
                <a:schemeClr val="tx1"/>
              </a:solidFill>
              <a:latin typeface="Arial"/>
              <a:ea typeface="+mn-ea"/>
              <a:cs typeface="Arial"/>
            </a:endParaRPr>
          </a:p>
          <a:p>
            <a:pPr algn="l" defTabSz="685800">
              <a:lnSpc>
                <a:spcPct val="110000"/>
              </a:lnSpc>
              <a:buClr>
                <a:srgbClr val="595959"/>
              </a:buClr>
            </a:pPr>
            <a:r>
              <a:rPr lang="ru-RU" sz="4000" b="1" dirty="0">
                <a:solidFill>
                  <a:schemeClr val="tx1"/>
                </a:solidFill>
                <a:latin typeface="Arial"/>
                <a:ea typeface="+mn-ea"/>
                <a:cs typeface="Arial"/>
              </a:rPr>
              <a:t>Когда встречусь с Ним навек.</a:t>
            </a:r>
            <a:endParaRPr lang="x-none" sz="4000" b="1" dirty="0">
              <a:solidFill>
                <a:schemeClr val="tx1"/>
              </a:solidFill>
              <a:latin typeface="Arial"/>
              <a:ea typeface="+mn-ea"/>
              <a:cs typeface="Arial"/>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295620" y="-10025"/>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74321" y="45909"/>
            <a:ext cx="7223780" cy="539168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buClr>
                <a:srgbClr val="595959"/>
              </a:buClr>
            </a:pPr>
            <a:r>
              <a:rPr lang="ru-RU" sz="3600" dirty="0">
                <a:solidFill>
                  <a:schemeClr val="bg2">
                    <a:lumMod val="50000"/>
                  </a:schemeClr>
                </a:solidFill>
                <a:latin typeface="Arial"/>
                <a:ea typeface="+mn-ea"/>
                <a:cs typeface="Arial"/>
              </a:rPr>
              <a:t>Припев: </a:t>
            </a:r>
          </a:p>
          <a:p>
            <a:pPr algn="l" defTabSz="685800">
              <a:lnSpc>
                <a:spcPct val="110000"/>
              </a:lnSpc>
              <a:buClr>
                <a:srgbClr val="595959"/>
              </a:buClr>
            </a:pPr>
            <a:r>
              <a:rPr lang="ru-RU" sz="3600" b="1" dirty="0">
                <a:solidFill>
                  <a:schemeClr val="tx1"/>
                </a:solidFill>
                <a:latin typeface="Arial"/>
                <a:ea typeface="+mn-ea"/>
                <a:cs typeface="Arial"/>
              </a:rPr>
              <a:t>Дай мне ближе,</a:t>
            </a:r>
          </a:p>
          <a:p>
            <a:pPr algn="l" defTabSz="685800">
              <a:lnSpc>
                <a:spcPct val="110000"/>
              </a:lnSpc>
              <a:buClr>
                <a:srgbClr val="595959"/>
              </a:buClr>
            </a:pPr>
            <a:r>
              <a:rPr lang="en-US" sz="3600" i="1" dirty="0">
                <a:solidFill>
                  <a:schemeClr val="bg2">
                    <a:lumMod val="50000"/>
                  </a:schemeClr>
                </a:solidFill>
                <a:latin typeface="Arial"/>
                <a:ea typeface="+mn-ea"/>
                <a:cs typeface="Arial"/>
              </a:rPr>
              <a:t>[</a:t>
            </a:r>
            <a:r>
              <a:rPr lang="ru-RU" sz="3600" i="1" dirty="0">
                <a:solidFill>
                  <a:schemeClr val="bg2">
                    <a:lumMod val="50000"/>
                  </a:schemeClr>
                </a:solidFill>
                <a:latin typeface="Arial"/>
                <a:ea typeface="+mn-ea"/>
                <a:cs typeface="Arial"/>
              </a:rPr>
              <a:t>муж.</a:t>
            </a:r>
            <a:r>
              <a:rPr lang="en-US" sz="3600" i="1" dirty="0">
                <a:solidFill>
                  <a:schemeClr val="bg2">
                    <a:lumMod val="50000"/>
                  </a:schemeClr>
                </a:solidFill>
                <a:latin typeface="Arial"/>
                <a:ea typeface="+mn-ea"/>
                <a:cs typeface="Arial"/>
              </a:rPr>
              <a:t>]</a:t>
            </a:r>
            <a:r>
              <a:rPr lang="ru-RU" sz="3600" i="1" dirty="0">
                <a:solidFill>
                  <a:schemeClr val="bg2">
                    <a:lumMod val="50000"/>
                  </a:schemeClr>
                </a:solidFill>
                <a:latin typeface="Arial"/>
                <a:ea typeface="+mn-ea"/>
                <a:cs typeface="Arial"/>
              </a:rPr>
              <a:t> Ближе, ближе</a:t>
            </a:r>
            <a:endParaRPr lang="x-none" sz="3600" i="1" dirty="0">
              <a:solidFill>
                <a:schemeClr val="bg2">
                  <a:lumMod val="50000"/>
                </a:schemeClr>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Ближе быть, Господь,</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Ко кресту, где Ты </a:t>
            </a:r>
            <a:r>
              <a:rPr lang="ru-RU" sz="3600" b="1" dirty="0" smtClean="0">
                <a:solidFill>
                  <a:schemeClr val="tx1"/>
                </a:solidFill>
                <a:latin typeface="Arial"/>
                <a:ea typeface="+mn-ea"/>
                <a:cs typeface="Arial"/>
              </a:rPr>
              <a:t>страдал,</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Дай мне ближе, ближе,</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Ближе быть, Господь, </a:t>
            </a:r>
            <a:endParaRPr lang="x-none" sz="3600" b="1" dirty="0">
              <a:solidFill>
                <a:schemeClr val="tx1"/>
              </a:solidFill>
              <a:latin typeface="Arial"/>
              <a:ea typeface="+mn-ea"/>
              <a:cs typeface="Arial"/>
            </a:endParaRPr>
          </a:p>
          <a:p>
            <a:pPr algn="l" defTabSz="685800">
              <a:lnSpc>
                <a:spcPct val="110000"/>
              </a:lnSpc>
              <a:buClr>
                <a:srgbClr val="595959"/>
              </a:buClr>
            </a:pPr>
            <a:r>
              <a:rPr lang="ru-RU" sz="3600" b="1" dirty="0">
                <a:solidFill>
                  <a:schemeClr val="tx1"/>
                </a:solidFill>
                <a:latin typeface="Arial"/>
                <a:ea typeface="+mn-ea"/>
                <a:cs typeface="Arial"/>
              </a:rPr>
              <a:t>Дай припасть к Твоим ногам.</a:t>
            </a:r>
            <a:endParaRPr lang="x-none" sz="3600" b="1" dirty="0">
              <a:solidFill>
                <a:schemeClr val="tx1"/>
              </a:solidFill>
              <a:latin typeface="Arial"/>
              <a:ea typeface="+mn-ea"/>
              <a:cs typeface="Arial"/>
            </a:endParaRPr>
          </a:p>
        </p:txBody>
      </p:sp>
    </p:spTree>
    <p:extLst>
      <p:ext uri="{BB962C8B-B14F-4D97-AF65-F5344CB8AC3E}">
        <p14:creationId xmlns:p14="http://schemas.microsoft.com/office/powerpoint/2010/main" val="308444876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1034</TotalTime>
  <Words>185</Words>
  <Application>Microsoft Macintosh PowerPoint</Application>
  <PresentationFormat>On-screen Show (16:9)</PresentationFormat>
  <Paragraphs>42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85</cp:revision>
  <dcterms:modified xsi:type="dcterms:W3CDTF">2020-10-23T19:09:37Z</dcterms:modified>
</cp:coreProperties>
</file>