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83" r:id="rId3"/>
    <p:sldId id="269" r:id="rId4"/>
    <p:sldId id="276" r:id="rId5"/>
    <p:sldId id="277" r:id="rId6"/>
    <p:sldId id="279" r:id="rId7"/>
    <p:sldId id="281" r:id="rId8"/>
    <p:sldId id="282" r:id="rId9"/>
    <p:sldId id="284"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6" d="100"/>
          <a:sy n="166" d="100"/>
        </p:scale>
        <p:origin x="-640"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972673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051957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98891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547172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316923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882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2022418" y="284749"/>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44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Кто хочет из вас быть блаженным всегда</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26271" y="138546"/>
            <a:ext cx="882610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Кто хочет из вас быть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Блаженным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всегда,</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Тот пусть подкрепляется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Словом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Христа,</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159849251"/>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21"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31321" y="114491"/>
            <a:ext cx="882610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Пусть дышит любовью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Всё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сердце его</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И чтит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непрестанно</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Отца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своего.</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2148" y="120227"/>
            <a:ext cx="8179496" cy="381974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Кто жизнь свою хочет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Святой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сохранить,</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Тот пусть своё сердце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От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зла оградит</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354751799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227036"/>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И чаще приходит </a:t>
            </a:r>
          </a:p>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В</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мольбе ко Христу,</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Забыв своё горе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И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всю суету.</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6351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Кто хочет сложить всех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Грехов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своих гнёт,</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Тот пусть путеводной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Звездой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изберёт</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476559761"/>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6351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Христа Иисуса –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Он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силу дарит,</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В борьбе и страданьях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Нам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жизнь сохранит.</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814693405"/>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63515"/>
            <a:ext cx="900820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Кто в святости хочет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
            </a:r>
            <a:b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b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Путь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жизни пройти,</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Пусть Богу предаст все </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Желанья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свои,</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75857887"/>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92375" y="163515"/>
            <a:ext cx="900820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Пусть следует призыву </a:t>
            </a:r>
          </a:p>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Духа всегда</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И чтит непреложную </a:t>
            </a:r>
          </a:p>
          <a:p>
            <a:pPr algn="l" defTabSz="914355" hangingPunct="1">
              <a:lnSpc>
                <a:spcPts val="7200"/>
              </a:lnSpc>
              <a:defRPr/>
            </a:pPr>
            <a:r>
              <a:rPr lang="ru-RU" sz="4800" b="1" kern="1200" dirty="0">
                <a:solidFill>
                  <a:srgbClr val="465466">
                    <a:lumMod val="50000"/>
                  </a:srgbClr>
                </a:solidFill>
                <a:latin typeface="Arial" panose="020B0604020202020204" pitchFamily="34" charset="0"/>
                <a:ea typeface="+mn-ea"/>
                <a:cs typeface="Arial" panose="020B0604020202020204" pitchFamily="34" charset="0"/>
              </a:rPr>
              <a:t>В</a:t>
            </a:r>
            <a:r>
              <a:rPr lang="ru-RU" sz="4800" b="1" kern="1200" dirty="0" smtClean="0">
                <a:solidFill>
                  <a:srgbClr val="465466">
                    <a:lumMod val="50000"/>
                  </a:srgbClr>
                </a:solidFill>
                <a:latin typeface="Arial" panose="020B0604020202020204" pitchFamily="34" charset="0"/>
                <a:ea typeface="+mn-ea"/>
                <a:cs typeface="Arial" panose="020B0604020202020204" pitchFamily="34" charset="0"/>
              </a:rPr>
              <a:t>олю </a:t>
            </a:r>
            <a:r>
              <a:rPr lang="ru-RU" sz="4800" b="1" kern="1200" dirty="0">
                <a:solidFill>
                  <a:srgbClr val="465466">
                    <a:lumMod val="50000"/>
                  </a:srgbClr>
                </a:solidFill>
                <a:latin typeface="Arial" panose="020B0604020202020204" pitchFamily="34" charset="0"/>
                <a:ea typeface="+mn-ea"/>
                <a:cs typeface="Arial" panose="020B0604020202020204" pitchFamily="34" charset="0"/>
              </a:rPr>
              <a:t>Творца.</a:t>
            </a:r>
            <a:endParaRPr lang="x-none" sz="4800" b="1" kern="1200" dirty="0">
              <a:solidFill>
                <a:srgbClr val="465466">
                  <a:lumMod val="50000"/>
                </a:srgbClr>
              </a:solidFill>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1377077704"/>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1050</TotalTime>
  <Words>77</Words>
  <Application>Microsoft Macintosh PowerPoint</Application>
  <PresentationFormat>On-screen Show (16:9)</PresentationFormat>
  <Paragraphs>20</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87</cp:revision>
  <dcterms:modified xsi:type="dcterms:W3CDTF">2020-10-22T10:53:50Z</dcterms:modified>
</cp:coreProperties>
</file>