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9" r:id="rId3"/>
    <p:sldId id="276" r:id="rId4"/>
    <p:sldId id="277"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2" d="100"/>
          <a:sy n="162" d="100"/>
        </p:scale>
        <p:origin x="-752" y="20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92178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753126" y="501266"/>
            <a:ext cx="6353684"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 дивном свете</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1262" y="241237"/>
            <a:ext cx="953192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 дивном свете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Божьего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присутствия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Входим мы в заветный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Чудный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Ханаан!</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Аллилуйя! Аллилуйя!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О земля святая,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Край</a:t>
            </a:r>
            <a:r>
              <a:rPr lang="ru-RU" sz="4400" b="1" kern="1200" dirty="0">
                <a:solidFill>
                  <a:srgbClr val="465466">
                    <a:lumMod val="50000"/>
                  </a:srgbClr>
                </a:solidFill>
                <a:latin typeface="Arial" panose="020B0604020202020204" pitchFamily="34" charset="0"/>
                <a:ea typeface="+mn-ea"/>
                <a:cs typeface="Arial" panose="020B0604020202020204" pitchFamily="34" charset="0"/>
              </a:rPr>
              <a:t>, что нам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Богом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дан!</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29464"/>
            <a:ext cx="8786970"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 дивном свете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Божьего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присутствия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Мы вступаем с Ним в завет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Его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любви!</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Аллилуйя! Аллилуйя!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Все сердца полны надежды,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Полны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хвалы!</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06963"/>
            <a:ext cx="8786970"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 дивном свете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Божьего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присутствия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Обещаем мы хранить завет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Любви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Его!</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Аллилуйя! Аллилуйя!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Царствуй, Бог, </a:t>
            </a:r>
            <a:endParaRPr lang="ru-RU" sz="44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С</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реди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наследия Твоего!</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6736098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1045</TotalTime>
  <Words>12</Words>
  <Application>Microsoft Macintosh PowerPoint</Application>
  <PresentationFormat>On-screen Show (16:9)</PresentationFormat>
  <Paragraphs>14</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White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88</cp:revision>
  <dcterms:modified xsi:type="dcterms:W3CDTF">2020-10-22T11:19:19Z</dcterms:modified>
</cp:coreProperties>
</file>