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2" r:id="rId5"/>
    <p:sldId id="1058" r:id="rId6"/>
    <p:sldId id="1054" r:id="rId7"/>
    <p:sldId id="1059" r:id="rId8"/>
    <p:sldId id="1056" r:id="rId9"/>
    <p:sldId id="1060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20676"/>
            <a:ext cx="685072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быть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692696"/>
            <a:ext cx="7263091" cy="43924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Желаю иметь я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чистое сердце,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Желаю пороки </a:t>
            </a: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Helvetica Neue"/>
            </a:endParaRP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 грех </a:t>
            </a: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победить.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быть,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быть, 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чистым быть.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Чистые Бога узрят.</a:t>
            </a:r>
          </a:p>
          <a:p>
            <a:pPr>
              <a:lnSpc>
                <a:spcPct val="13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Пойду на Голгофу,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Кровь</a:t>
            </a: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ю пречистой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Порочную совесть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</a:t>
            </a:r>
            <a:r>
              <a:rPr kumimoji="0" lang="ru-RU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ам</a:t>
            </a: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 можно омыть. </a:t>
            </a:r>
          </a:p>
        </p:txBody>
      </p:sp>
    </p:spTree>
    <p:extLst>
      <p:ext uri="{BB962C8B-B14F-4D97-AF65-F5344CB8AC3E}">
        <p14:creationId xmlns:p14="http://schemas.microsoft.com/office/powerpoint/2010/main" val="323698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быть,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быть, 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чистым быть.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Чистые Бога узрят.</a:t>
            </a:r>
          </a:p>
          <a:p>
            <a:pPr>
              <a:lnSpc>
                <a:spcPct val="13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6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54868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Желаю подобным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Быть </a:t>
            </a:r>
            <a:r>
              <a:rPr kumimoji="0" lang="ru-RU" sz="5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Иисусу,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Подобно Ему,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57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Ч</a:t>
            </a:r>
            <a:r>
              <a:rPr lang="ru-RU" sz="57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тоб </a:t>
            </a:r>
            <a:r>
              <a:rPr lang="ru-RU" sz="57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мне чистым </a:t>
            </a:r>
            <a:endParaRPr lang="ru-RU" sz="57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57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З</a:t>
            </a:r>
            <a:r>
              <a:rPr lang="ru-RU" sz="57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десь </a:t>
            </a:r>
            <a:r>
              <a:rPr lang="ru-RU" sz="57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жить.</a:t>
            </a:r>
            <a:endParaRPr kumimoji="0" lang="ru-RU" sz="5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890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быть,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быть, 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чистым быть.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Чистые Бога узрят.</a:t>
            </a:r>
          </a:p>
          <a:p>
            <a:pPr>
              <a:lnSpc>
                <a:spcPct val="13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6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54868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Быть может, придётся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5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Много терять мне,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Лишь чистое сердце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5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Желаю хранить.</a:t>
            </a:r>
            <a:endParaRPr kumimoji="0" lang="ru-RU" sz="5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384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быть,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быть, 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чистым быть.</a:t>
            </a:r>
          </a:p>
          <a:p>
            <a:pPr>
              <a:lnSpc>
                <a:spcPct val="13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Чистые Бога узрят.</a:t>
            </a:r>
          </a:p>
          <a:p>
            <a:pPr>
              <a:lnSpc>
                <a:spcPct val="130000"/>
              </a:lnSpc>
            </a:pPr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6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9600</TotalTime>
  <Words>63</Words>
  <Application>Microsoft Macintosh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242</cp:revision>
  <dcterms:created xsi:type="dcterms:W3CDTF">2016-09-02T12:17:38Z</dcterms:created>
  <dcterms:modified xsi:type="dcterms:W3CDTF">2020-10-22T10:40:37Z</dcterms:modified>
</cp:coreProperties>
</file>