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67" r:id="rId4"/>
    <p:sldId id="270" r:id="rId5"/>
    <p:sldId id="291" r:id="rId6"/>
    <p:sldId id="285" r:id="rId7"/>
    <p:sldId id="292"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93224" autoAdjust="0"/>
  </p:normalViewPr>
  <p:slideViewPr>
    <p:cSldViewPr snapToGrid="0" snapToObjects="1">
      <p:cViewPr varScale="1">
        <p:scale>
          <a:sx n="162" d="100"/>
          <a:sy n="162" d="100"/>
        </p:scale>
        <p:origin x="-752"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970019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616130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29606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083502" y="330917"/>
            <a:ext cx="7043186"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48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Наполни </a:t>
            </a:r>
          </a:p>
          <a:p>
            <a:pPr marL="0" indent="0" algn="r">
              <a:lnSpc>
                <a:spcPct val="100000"/>
              </a:lnSpc>
              <a:buNone/>
              <a:defRPr sz="11100" b="1" i="0">
                <a:solidFill>
                  <a:srgbClr val="FEBF2E"/>
                </a:solidFill>
                <a:latin typeface="Calibri"/>
                <a:ea typeface="Calibri"/>
                <a:cs typeface="Calibri"/>
                <a:sym typeface="Calibri"/>
              </a:defRPr>
            </a:pPr>
            <a:r>
              <a:rPr lang="bg-BG" sz="48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сосуд мой, Боже</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54799"/>
            <a:ext cx="892438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lnSpc>
                <a:spcPct val="150000"/>
              </a:lnSpc>
              <a:spcAft>
                <a:spcPts val="0"/>
              </a:spcAft>
              <a:buClrTx/>
              <a:buSzTx/>
              <a:buFontTx/>
              <a:buNone/>
              <a:tabLst/>
              <a:defRPr/>
            </a:pPr>
            <a:r>
              <a:rPr kumimoji="0" lang="ru-RU" sz="38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Как в истории о ней, с</a:t>
            </a:r>
            <a:r>
              <a:rPr lang="ru-RU" sz="3800" b="1" dirty="0" err="1">
                <a:solidFill>
                  <a:srgbClr val="465466">
                    <a:lumMod val="50000"/>
                  </a:srgbClr>
                </a:solidFill>
                <a:latin typeface="Arial" panose="020B0604020202020204" pitchFamily="34" charset="0"/>
                <a:cs typeface="Arial" panose="020B0604020202020204" pitchFamily="34" charset="0"/>
              </a:rPr>
              <a:t>амарянке</a:t>
            </a:r>
            <a:r>
              <a:rPr lang="ru-RU" sz="3800" b="1" dirty="0">
                <a:solidFill>
                  <a:srgbClr val="465466">
                    <a:lumMod val="50000"/>
                  </a:srgbClr>
                </a:solidFill>
                <a:latin typeface="Arial" panose="020B0604020202020204" pitchFamily="34" charset="0"/>
                <a:cs typeface="Arial" panose="020B0604020202020204" pitchFamily="34" charset="0"/>
              </a:rPr>
              <a:t>,</a:t>
            </a:r>
          </a:p>
          <a:p>
            <a:pPr marL="0" marR="0" lvl="0" indent="0" algn="l" defTabSz="914355" rtl="0" eaLnBrk="1" fontAlgn="auto" latinLnBrk="0" hangingPunct="1">
              <a:lnSpc>
                <a:spcPct val="150000"/>
              </a:lnSpc>
              <a:spcAft>
                <a:spcPts val="0"/>
              </a:spcAft>
              <a:buClrTx/>
              <a:buSzTx/>
              <a:buFontTx/>
              <a:buNone/>
              <a:tabLst/>
              <a:defRPr/>
            </a:pPr>
            <a:r>
              <a:rPr lang="ru-RU" sz="3800" b="1" dirty="0">
                <a:solidFill>
                  <a:srgbClr val="465466">
                    <a:lumMod val="50000"/>
                  </a:srgbClr>
                </a:solidFill>
                <a:latin typeface="Arial" panose="020B0604020202020204" pitchFamily="34" charset="0"/>
                <a:cs typeface="Arial" panose="020B0604020202020204" pitchFamily="34" charset="0"/>
              </a:rPr>
              <a:t>И я ищу не то порой,</a:t>
            </a:r>
          </a:p>
          <a:p>
            <a:pPr marL="0" marR="0" lvl="0" indent="0" algn="l" defTabSz="914355" rtl="0" eaLnBrk="1" fontAlgn="auto" latinLnBrk="0" hangingPunct="1">
              <a:lnSpc>
                <a:spcPct val="150000"/>
              </a:lnSpc>
              <a:spcAft>
                <a:spcPts val="0"/>
              </a:spcAft>
              <a:buClrTx/>
              <a:buSzTx/>
              <a:buFontTx/>
              <a:buNone/>
              <a:tabLst/>
              <a:defRPr/>
            </a:pPr>
            <a:r>
              <a:rPr lang="ru-RU" sz="3800" b="1" dirty="0">
                <a:solidFill>
                  <a:srgbClr val="465466">
                    <a:lumMod val="50000"/>
                  </a:srgbClr>
                </a:solidFill>
                <a:latin typeface="Arial" panose="020B0604020202020204" pitchFamily="34" charset="0"/>
                <a:cs typeface="Arial" panose="020B0604020202020204" pitchFamily="34" charset="0"/>
              </a:rPr>
              <a:t>И мой Спаситель говорит мне:</a:t>
            </a:r>
          </a:p>
          <a:p>
            <a:pPr marL="0" marR="0" lvl="0" indent="0" algn="l" defTabSz="914355" rtl="0" eaLnBrk="1" fontAlgn="auto" latinLnBrk="0" hangingPunct="1">
              <a:lnSpc>
                <a:spcPct val="150000"/>
              </a:lnSpc>
              <a:spcAft>
                <a:spcPts val="0"/>
              </a:spcAft>
              <a:buClrTx/>
              <a:buSzTx/>
              <a:buFontTx/>
              <a:buNone/>
              <a:tabLst/>
              <a:defRPr/>
            </a:pPr>
            <a:r>
              <a:rPr lang="ru-RU" sz="3800" b="1" dirty="0">
                <a:solidFill>
                  <a:srgbClr val="465466">
                    <a:lumMod val="50000"/>
                  </a:srgbClr>
                </a:solidFill>
                <a:latin typeface="Arial" panose="020B0604020202020204" pitchFamily="34" charset="0"/>
                <a:cs typeface="Arial" panose="020B0604020202020204" pitchFamily="34" charset="0"/>
              </a:rPr>
              <a:t>«Вот мой родник – </a:t>
            </a:r>
          </a:p>
          <a:p>
            <a:pPr marL="0" marR="0" lvl="0" indent="0" algn="l" defTabSz="914355" rtl="0" eaLnBrk="1" fontAlgn="auto" latinLnBrk="0" hangingPunct="1">
              <a:lnSpc>
                <a:spcPct val="150000"/>
              </a:lnSpc>
              <a:spcAft>
                <a:spcPts val="0"/>
              </a:spcAft>
              <a:buClrTx/>
              <a:buSzTx/>
              <a:buFontTx/>
              <a:buNone/>
              <a:tabLst/>
              <a:defRPr/>
            </a:pPr>
            <a:r>
              <a:rPr lang="ru-RU" sz="3800" b="1" dirty="0">
                <a:solidFill>
                  <a:srgbClr val="465466">
                    <a:lumMod val="50000"/>
                  </a:srgbClr>
                </a:solidFill>
                <a:latin typeface="Arial" panose="020B0604020202020204" pitchFamily="34" charset="0"/>
                <a:cs typeface="Arial" panose="020B0604020202020204" pitchFamily="34" charset="0"/>
              </a:rPr>
              <a:t>в нём счастье ты открой»</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444674"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590805" y="232934"/>
            <a:ext cx="7490565"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dirty="0">
                <a:solidFill>
                  <a:schemeClr val="tx2"/>
                </a:solidFill>
                <a:latin typeface="Arial"/>
                <a:ea typeface="+mn-ea"/>
                <a:cs typeface="Arial"/>
              </a:rPr>
              <a:t>Припев: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6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О наполни сосуд мой, Боже,</a:t>
            </a:r>
          </a:p>
          <a:p>
            <a:pPr marL="0" marR="0" lvl="0" indent="0" algn="l" defTabSz="914355" rtl="0" eaLnBrk="1" fontAlgn="auto" latinLnBrk="0" hangingPunct="1">
              <a:lnSpc>
                <a:spcPct val="120000"/>
              </a:lnSpc>
              <a:spcBef>
                <a:spcPts val="0"/>
              </a:spcBef>
              <a:spcAft>
                <a:spcPts val="0"/>
              </a:spcAft>
              <a:buClrTx/>
              <a:buSzTx/>
              <a:buFontTx/>
              <a:buNone/>
              <a:tabLst/>
              <a:defRPr/>
            </a:pPr>
            <a:r>
              <a:rPr lang="ru-RU" sz="3600" b="1" dirty="0">
                <a:solidFill>
                  <a:srgbClr val="465466">
                    <a:lumMod val="50000"/>
                  </a:srgbClr>
                </a:solidFill>
                <a:latin typeface="Arial" panose="020B0604020202020204" pitchFamily="34" charset="0"/>
                <a:cs typeface="Arial" panose="020B0604020202020204" pitchFamily="34" charset="0"/>
              </a:rPr>
              <a:t>О приди и жажду утоли!</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6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Хлебом </a:t>
            </a: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свыше</a:t>
            </a:r>
            <a:r>
              <a:rPr kumimoji="0" lang="ru-RU" sz="36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 напитай </a:t>
            </a:r>
          </a:p>
          <a:p>
            <a:pPr marL="0" marR="0" lvl="0" indent="0" algn="l" defTabSz="914355" rtl="0" eaLnBrk="1" fontAlgn="auto" latinLnBrk="0" hangingPunct="1">
              <a:lnSpc>
                <a:spcPct val="120000"/>
              </a:lnSpc>
              <a:spcBef>
                <a:spcPts val="0"/>
              </a:spcBef>
              <a:spcAft>
                <a:spcPts val="0"/>
              </a:spcAft>
              <a:buClrTx/>
              <a:buSzTx/>
              <a:buFontTx/>
              <a:buNone/>
              <a:tabLst/>
              <a:defRPr/>
            </a:pPr>
            <a:r>
              <a:rPr lang="ru-RU" sz="3600" b="1" kern="1200" dirty="0">
                <a:solidFill>
                  <a:srgbClr val="465466">
                    <a:lumMod val="50000"/>
                  </a:srgbClr>
                </a:solidFill>
                <a:latin typeface="Arial" panose="020B0604020202020204" pitchFamily="34" charset="0"/>
                <a:ea typeface="+mn-ea"/>
                <a:cs typeface="Arial" panose="020B0604020202020204" pitchFamily="34" charset="0"/>
              </a:rPr>
              <a:t>М</a:t>
            </a:r>
            <a:r>
              <a:rPr kumimoji="0" lang="ru-RU" sz="36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не душу Ты, </a:t>
            </a:r>
          </a:p>
          <a:p>
            <a:pPr marL="0" marR="0" lvl="0" indent="0" algn="l" defTabSz="914355" rtl="0" eaLnBrk="1" fontAlgn="auto" latinLnBrk="0" hangingPunct="1">
              <a:lnSpc>
                <a:spcPct val="120000"/>
              </a:lnSpc>
              <a:spcBef>
                <a:spcPts val="0"/>
              </a:spcBef>
              <a:spcAft>
                <a:spcPts val="0"/>
              </a:spcAft>
              <a:buClrTx/>
              <a:buSzTx/>
              <a:buFontTx/>
              <a:buNone/>
              <a:tabLst/>
              <a:defRPr/>
            </a:pPr>
            <a:r>
              <a:rPr lang="ru-RU" sz="3600" b="1" dirty="0">
                <a:solidFill>
                  <a:srgbClr val="465466">
                    <a:lumMod val="50000"/>
                  </a:srgbClr>
                </a:solidFill>
                <a:latin typeface="Arial" panose="020B0604020202020204" pitchFamily="34" charset="0"/>
                <a:cs typeface="Arial" panose="020B0604020202020204" pitchFamily="34" charset="0"/>
              </a:rPr>
              <a:t>Мой Господь, </a:t>
            </a:r>
            <a:r>
              <a:rPr lang="ru-RU" sz="3600" b="1" dirty="0" smtClean="0">
                <a:solidFill>
                  <a:srgbClr val="465466">
                    <a:lumMod val="50000"/>
                  </a:srgbClr>
                </a:solidFill>
                <a:latin typeface="Arial" panose="020B0604020202020204" pitchFamily="34" charset="0"/>
                <a:cs typeface="Arial" panose="020B0604020202020204" pitchFamily="34" charset="0"/>
              </a:rPr>
              <a:t/>
            </a:r>
            <a:br>
              <a:rPr lang="ru-RU" sz="3600" b="1" dirty="0" smtClean="0">
                <a:solidFill>
                  <a:srgbClr val="465466">
                    <a:lumMod val="50000"/>
                  </a:srgbClr>
                </a:solidFill>
                <a:latin typeface="Arial" panose="020B0604020202020204" pitchFamily="34" charset="0"/>
                <a:cs typeface="Arial" panose="020B0604020202020204" pitchFamily="34" charset="0"/>
              </a:rPr>
            </a:br>
            <a:r>
              <a:rPr lang="ru-RU" sz="3600" b="1" dirty="0" smtClean="0">
                <a:solidFill>
                  <a:srgbClr val="465466">
                    <a:lumMod val="50000"/>
                  </a:srgbClr>
                </a:solidFill>
                <a:latin typeface="Arial" panose="020B0604020202020204" pitchFamily="34" charset="0"/>
                <a:cs typeface="Arial" panose="020B0604020202020204" pitchFamily="34" charset="0"/>
              </a:rPr>
              <a:t>Моё </a:t>
            </a:r>
            <a:r>
              <a:rPr lang="ru-RU" sz="3600" b="1" dirty="0">
                <a:solidFill>
                  <a:srgbClr val="465466">
                    <a:lumMod val="50000"/>
                  </a:srgbClr>
                </a:solidFill>
                <a:latin typeface="Arial" panose="020B0604020202020204" pitchFamily="34" charset="0"/>
                <a:cs typeface="Arial" panose="020B0604020202020204" pitchFamily="34" charset="0"/>
              </a:rPr>
              <a:t>сердце исцели!</a:t>
            </a:r>
            <a:endParaRPr kumimoji="0" lang="ru-RU" sz="2800" b="1" i="0" u="none" strike="noStrike" kern="1200" cap="none"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20000"/>
              </a:lnSpc>
              <a:spcBef>
                <a:spcPts val="0"/>
              </a:spcBef>
              <a:spcAft>
                <a:spcPts val="0"/>
              </a:spcAft>
              <a:buClrTx/>
              <a:buSzTx/>
              <a:buFontTx/>
              <a:buNone/>
              <a:tabLst/>
              <a:defRPr/>
            </a:pPr>
            <a:endParaRPr kumimoji="0" lang="ru-RU" sz="2400" i="0" u="none" strike="noStrike" kern="1200" cap="none" normalizeH="0" baseline="0" noProof="0" dirty="0">
              <a:ln>
                <a:noFill/>
              </a:ln>
              <a:solidFill>
                <a:srgbClr val="465466">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382" y="190763"/>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12942" y="90816"/>
            <a:ext cx="863868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lnSpc>
                <a:spcPct val="150000"/>
              </a:lnSpc>
              <a:spcAft>
                <a:spcPts val="0"/>
              </a:spcAft>
              <a:buClrTx/>
              <a:buSzTx/>
              <a:buFontTx/>
              <a:buNone/>
              <a:tabLst/>
              <a:defRPr/>
            </a:pPr>
            <a:r>
              <a:rPr kumimoji="0" lang="ru-RU" sz="38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Миллионы на земле ищут страстно</a:t>
            </a:r>
          </a:p>
          <a:p>
            <a:pPr marL="0" marR="0" lvl="0" indent="0" algn="l" defTabSz="914355" rtl="0" eaLnBrk="1" fontAlgn="auto" latinLnBrk="0" hangingPunct="1">
              <a:lnSpc>
                <a:spcPct val="150000"/>
              </a:lnSpc>
              <a:spcAft>
                <a:spcPts val="0"/>
              </a:spcAft>
              <a:buClrTx/>
              <a:buSzTx/>
              <a:buFontTx/>
              <a:buNone/>
              <a:tabLst/>
              <a:defRPr/>
            </a:pPr>
            <a:r>
              <a:rPr lang="ru-RU" sz="3800" b="1" dirty="0">
                <a:solidFill>
                  <a:srgbClr val="465466">
                    <a:lumMod val="50000"/>
                  </a:srgbClr>
                </a:solidFill>
                <a:latin typeface="Arial" panose="020B0604020202020204" pitchFamily="34" charset="0"/>
                <a:cs typeface="Arial" panose="020B0604020202020204" pitchFamily="34" charset="0"/>
              </a:rPr>
              <a:t>Манящих прелестей мирских.</a:t>
            </a:r>
          </a:p>
          <a:p>
            <a:pPr marL="0" marR="0" lvl="0" indent="0" algn="l" defTabSz="914355" rtl="0" eaLnBrk="1" fontAlgn="auto" latinLnBrk="0" hangingPunct="1">
              <a:lnSpc>
                <a:spcPct val="150000"/>
              </a:lnSpc>
              <a:spcAft>
                <a:spcPts val="0"/>
              </a:spcAft>
              <a:buClrTx/>
              <a:buSzTx/>
              <a:buFontTx/>
              <a:buNone/>
              <a:tabLst/>
              <a:defRPr/>
            </a:pPr>
            <a:r>
              <a:rPr lang="ru-RU" sz="3800" b="1" dirty="0">
                <a:solidFill>
                  <a:srgbClr val="465466">
                    <a:lumMod val="50000"/>
                  </a:srgbClr>
                </a:solidFill>
                <a:latin typeface="Arial" panose="020B0604020202020204" pitchFamily="34" charset="0"/>
                <a:cs typeface="Arial" panose="020B0604020202020204" pitchFamily="34" charset="0"/>
              </a:rPr>
              <a:t>Им не понять жемчужин счастья,</a:t>
            </a:r>
          </a:p>
          <a:p>
            <a:pPr marL="0" marR="0" lvl="0" indent="0" algn="l" defTabSz="914355" rtl="0" eaLnBrk="1" fontAlgn="auto" latinLnBrk="0" hangingPunct="1">
              <a:lnSpc>
                <a:spcPct val="150000"/>
              </a:lnSpc>
              <a:spcAft>
                <a:spcPts val="0"/>
              </a:spcAft>
              <a:buClrTx/>
              <a:buSzTx/>
              <a:buFontTx/>
              <a:buNone/>
              <a:tabLst/>
              <a:defRPr/>
            </a:pPr>
            <a:r>
              <a:rPr lang="ru-RU" sz="3800" b="1" dirty="0">
                <a:solidFill>
                  <a:srgbClr val="465466">
                    <a:lumMod val="50000"/>
                  </a:srgbClr>
                </a:solidFill>
                <a:latin typeface="Arial" panose="020B0604020202020204" pitchFamily="34" charset="0"/>
                <a:cs typeface="Arial" panose="020B0604020202020204" pitchFamily="34" charset="0"/>
              </a:rPr>
              <a:t>Открытых мне в источниках Твоих.</a:t>
            </a: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444674"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590805" y="232934"/>
            <a:ext cx="7490565"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dirty="0">
                <a:solidFill>
                  <a:schemeClr val="tx2"/>
                </a:solidFill>
                <a:latin typeface="Arial"/>
                <a:ea typeface="+mn-ea"/>
                <a:cs typeface="Arial"/>
              </a:rPr>
              <a:t>Припев: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6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О наполни сосуд мой, Боже,</a:t>
            </a:r>
          </a:p>
          <a:p>
            <a:pPr marL="0" marR="0" lvl="0" indent="0" algn="l" defTabSz="914355" rtl="0" eaLnBrk="1" fontAlgn="auto" latinLnBrk="0" hangingPunct="1">
              <a:lnSpc>
                <a:spcPct val="120000"/>
              </a:lnSpc>
              <a:spcBef>
                <a:spcPts val="0"/>
              </a:spcBef>
              <a:spcAft>
                <a:spcPts val="0"/>
              </a:spcAft>
              <a:buClrTx/>
              <a:buSzTx/>
              <a:buFontTx/>
              <a:buNone/>
              <a:tabLst/>
              <a:defRPr/>
            </a:pPr>
            <a:r>
              <a:rPr lang="ru-RU" sz="3600" b="1" dirty="0">
                <a:solidFill>
                  <a:srgbClr val="465466">
                    <a:lumMod val="50000"/>
                  </a:srgbClr>
                </a:solidFill>
                <a:latin typeface="Arial" panose="020B0604020202020204" pitchFamily="34" charset="0"/>
                <a:cs typeface="Arial" panose="020B0604020202020204" pitchFamily="34" charset="0"/>
              </a:rPr>
              <a:t>О приди и жажду утоли!</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6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Хлебом </a:t>
            </a: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свыше</a:t>
            </a:r>
            <a:r>
              <a:rPr kumimoji="0" lang="ru-RU" sz="36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 напитай </a:t>
            </a:r>
          </a:p>
          <a:p>
            <a:pPr marL="0" marR="0" lvl="0" indent="0" algn="l" defTabSz="914355" rtl="0" eaLnBrk="1" fontAlgn="auto" latinLnBrk="0" hangingPunct="1">
              <a:lnSpc>
                <a:spcPct val="120000"/>
              </a:lnSpc>
              <a:spcBef>
                <a:spcPts val="0"/>
              </a:spcBef>
              <a:spcAft>
                <a:spcPts val="0"/>
              </a:spcAft>
              <a:buClrTx/>
              <a:buSzTx/>
              <a:buFontTx/>
              <a:buNone/>
              <a:tabLst/>
              <a:defRPr/>
            </a:pPr>
            <a:r>
              <a:rPr lang="ru-RU" sz="3600" b="1" kern="1200" dirty="0">
                <a:solidFill>
                  <a:srgbClr val="465466">
                    <a:lumMod val="50000"/>
                  </a:srgbClr>
                </a:solidFill>
                <a:latin typeface="Arial" panose="020B0604020202020204" pitchFamily="34" charset="0"/>
                <a:ea typeface="+mn-ea"/>
                <a:cs typeface="Arial" panose="020B0604020202020204" pitchFamily="34" charset="0"/>
              </a:rPr>
              <a:t>М</a:t>
            </a:r>
            <a:r>
              <a:rPr kumimoji="0" lang="ru-RU" sz="36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не душу Ты, </a:t>
            </a:r>
          </a:p>
          <a:p>
            <a:pPr marL="0" marR="0" lvl="0" indent="0" algn="l" defTabSz="914355" rtl="0" eaLnBrk="1" fontAlgn="auto" latinLnBrk="0" hangingPunct="1">
              <a:lnSpc>
                <a:spcPct val="120000"/>
              </a:lnSpc>
              <a:spcBef>
                <a:spcPts val="0"/>
              </a:spcBef>
              <a:spcAft>
                <a:spcPts val="0"/>
              </a:spcAft>
              <a:buClrTx/>
              <a:buSzTx/>
              <a:buFontTx/>
              <a:buNone/>
              <a:tabLst/>
              <a:defRPr/>
            </a:pPr>
            <a:r>
              <a:rPr lang="ru-RU" sz="3600" b="1" dirty="0">
                <a:solidFill>
                  <a:srgbClr val="465466">
                    <a:lumMod val="50000"/>
                  </a:srgbClr>
                </a:solidFill>
                <a:latin typeface="Arial" panose="020B0604020202020204" pitchFamily="34" charset="0"/>
                <a:cs typeface="Arial" panose="020B0604020202020204" pitchFamily="34" charset="0"/>
              </a:rPr>
              <a:t>Мой Господь, </a:t>
            </a:r>
            <a:r>
              <a:rPr lang="ru-RU" sz="3600" b="1" dirty="0" smtClean="0">
                <a:solidFill>
                  <a:srgbClr val="465466">
                    <a:lumMod val="50000"/>
                  </a:srgbClr>
                </a:solidFill>
                <a:latin typeface="Arial" panose="020B0604020202020204" pitchFamily="34" charset="0"/>
                <a:cs typeface="Arial" panose="020B0604020202020204" pitchFamily="34" charset="0"/>
              </a:rPr>
              <a:t/>
            </a:r>
            <a:br>
              <a:rPr lang="ru-RU" sz="3600" b="1" dirty="0" smtClean="0">
                <a:solidFill>
                  <a:srgbClr val="465466">
                    <a:lumMod val="50000"/>
                  </a:srgbClr>
                </a:solidFill>
                <a:latin typeface="Arial" panose="020B0604020202020204" pitchFamily="34" charset="0"/>
                <a:cs typeface="Arial" panose="020B0604020202020204" pitchFamily="34" charset="0"/>
              </a:rPr>
            </a:br>
            <a:r>
              <a:rPr lang="ru-RU" sz="3600" b="1" dirty="0" smtClean="0">
                <a:solidFill>
                  <a:srgbClr val="465466">
                    <a:lumMod val="50000"/>
                  </a:srgbClr>
                </a:solidFill>
                <a:latin typeface="Arial" panose="020B0604020202020204" pitchFamily="34" charset="0"/>
                <a:cs typeface="Arial" panose="020B0604020202020204" pitchFamily="34" charset="0"/>
              </a:rPr>
              <a:t>Моё </a:t>
            </a:r>
            <a:r>
              <a:rPr lang="ru-RU" sz="3600" b="1" dirty="0">
                <a:solidFill>
                  <a:srgbClr val="465466">
                    <a:lumMod val="50000"/>
                  </a:srgbClr>
                </a:solidFill>
                <a:latin typeface="Arial" panose="020B0604020202020204" pitchFamily="34" charset="0"/>
                <a:cs typeface="Arial" panose="020B0604020202020204" pitchFamily="34" charset="0"/>
              </a:rPr>
              <a:t>сердце исцели!</a:t>
            </a:r>
            <a:endParaRPr kumimoji="0" lang="ru-RU" sz="2800" b="1" i="0" u="none" strike="noStrike" kern="1200" cap="none"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20000"/>
              </a:lnSpc>
              <a:spcBef>
                <a:spcPts val="0"/>
              </a:spcBef>
              <a:spcAft>
                <a:spcPts val="0"/>
              </a:spcAft>
              <a:buClrTx/>
              <a:buSzTx/>
              <a:buFontTx/>
              <a:buNone/>
              <a:tabLst/>
              <a:defRPr/>
            </a:pPr>
            <a:endParaRPr kumimoji="0" lang="ru-RU" sz="2400" i="0" u="none" strike="noStrike" kern="1200" cap="none" normalizeH="0" baseline="0" noProof="0" dirty="0">
              <a:ln>
                <a:noFill/>
              </a:ln>
              <a:solidFill>
                <a:srgbClr val="465466">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752456329"/>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159710"/>
            <a:ext cx="941236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lnSpc>
                <a:spcPct val="150000"/>
              </a:lnSpc>
              <a:spcAft>
                <a:spcPts val="0"/>
              </a:spcAft>
              <a:buClrTx/>
              <a:buSzTx/>
              <a:buFontTx/>
              <a:buNone/>
              <a:tabLst/>
              <a:defRPr/>
            </a:pPr>
            <a:r>
              <a:rPr kumimoji="0" lang="ru-RU" sz="40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Вот поэтому скажу, повторяясь:</a:t>
            </a:r>
          </a:p>
          <a:p>
            <a:pPr marL="0" marR="0" lvl="0" indent="0" algn="l" defTabSz="914355" rtl="0" eaLnBrk="1" fontAlgn="auto" latinLnBrk="0" hangingPunct="1">
              <a:lnSpc>
                <a:spcPct val="150000"/>
              </a:lnSpc>
              <a:spcAft>
                <a:spcPts val="0"/>
              </a:spcAft>
              <a:buClrTx/>
              <a:buSzTx/>
              <a:buFontTx/>
              <a:buNone/>
              <a:tabLst/>
              <a:defRPr/>
            </a:pPr>
            <a:r>
              <a:rPr lang="ru-RU" sz="4000" b="1" dirty="0">
                <a:solidFill>
                  <a:srgbClr val="465466">
                    <a:lumMod val="50000"/>
                  </a:srgbClr>
                </a:solidFill>
                <a:latin typeface="Arial" panose="020B0604020202020204" pitchFamily="34" charset="0"/>
                <a:cs typeface="Arial" panose="020B0604020202020204" pitchFamily="34" charset="0"/>
              </a:rPr>
              <a:t>«Оставьте страсть по пустоте!»</a:t>
            </a:r>
          </a:p>
          <a:p>
            <a:pPr marL="0" marR="0" lvl="0" indent="0" algn="l" defTabSz="914355" rtl="0" eaLnBrk="1" fontAlgn="auto" latinLnBrk="0" hangingPunct="1">
              <a:lnSpc>
                <a:spcPct val="150000"/>
              </a:lnSpc>
              <a:spcAft>
                <a:spcPts val="0"/>
              </a:spcAft>
              <a:buClrTx/>
              <a:buSzTx/>
              <a:buFontTx/>
              <a:buNone/>
              <a:tabLst/>
              <a:defRPr/>
            </a:pPr>
            <a:r>
              <a:rPr lang="ru-RU" sz="4000" b="1" dirty="0">
                <a:solidFill>
                  <a:srgbClr val="465466">
                    <a:lumMod val="50000"/>
                  </a:srgbClr>
                </a:solidFill>
                <a:latin typeface="Arial" panose="020B0604020202020204" pitchFamily="34" charset="0"/>
                <a:cs typeface="Arial" panose="020B0604020202020204" pitchFamily="34" charset="0"/>
              </a:rPr>
              <a:t>В молитве к Господу, смиряясь,</a:t>
            </a:r>
          </a:p>
          <a:p>
            <a:pPr marL="0" marR="0" lvl="0" indent="0" algn="l" defTabSz="914355" rtl="0" eaLnBrk="1" fontAlgn="auto" latinLnBrk="0" hangingPunct="1">
              <a:lnSpc>
                <a:spcPct val="150000"/>
              </a:lnSpc>
              <a:spcAft>
                <a:spcPts val="0"/>
              </a:spcAft>
              <a:buClrTx/>
              <a:buSzTx/>
              <a:buFontTx/>
              <a:buNone/>
              <a:tabLst/>
              <a:defRPr/>
            </a:pPr>
            <a:r>
              <a:rPr lang="ru-RU" sz="4000" b="1" dirty="0">
                <a:solidFill>
                  <a:srgbClr val="465466">
                    <a:lumMod val="50000"/>
                  </a:srgbClr>
                </a:solidFill>
                <a:latin typeface="Arial" panose="020B0604020202020204" pitchFamily="34" charset="0"/>
                <a:cs typeface="Arial" panose="020B0604020202020204" pitchFamily="34" charset="0"/>
              </a:rPr>
              <a:t>Вы обретёте счастье во Христе!</a:t>
            </a:r>
          </a:p>
        </p:txBody>
      </p:sp>
    </p:spTree>
    <p:extLst>
      <p:ext uri="{BB962C8B-B14F-4D97-AF65-F5344CB8AC3E}">
        <p14:creationId xmlns:p14="http://schemas.microsoft.com/office/powerpoint/2010/main" val="906211968"/>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444674"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590805" y="232934"/>
            <a:ext cx="7490565"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dirty="0">
                <a:solidFill>
                  <a:schemeClr val="tx2"/>
                </a:solidFill>
                <a:latin typeface="Arial"/>
                <a:ea typeface="+mn-ea"/>
                <a:cs typeface="Arial"/>
              </a:rPr>
              <a:t>Припев: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6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О наполни сосуд мой, Боже,</a:t>
            </a:r>
          </a:p>
          <a:p>
            <a:pPr marL="0" marR="0" lvl="0" indent="0" algn="l" defTabSz="914355" rtl="0" eaLnBrk="1" fontAlgn="auto" latinLnBrk="0" hangingPunct="1">
              <a:lnSpc>
                <a:spcPct val="120000"/>
              </a:lnSpc>
              <a:spcBef>
                <a:spcPts val="0"/>
              </a:spcBef>
              <a:spcAft>
                <a:spcPts val="0"/>
              </a:spcAft>
              <a:buClrTx/>
              <a:buSzTx/>
              <a:buFontTx/>
              <a:buNone/>
              <a:tabLst/>
              <a:defRPr/>
            </a:pPr>
            <a:r>
              <a:rPr lang="ru-RU" sz="3600" b="1" dirty="0">
                <a:solidFill>
                  <a:srgbClr val="465466">
                    <a:lumMod val="50000"/>
                  </a:srgbClr>
                </a:solidFill>
                <a:latin typeface="Arial" panose="020B0604020202020204" pitchFamily="34" charset="0"/>
                <a:cs typeface="Arial" panose="020B0604020202020204" pitchFamily="34" charset="0"/>
              </a:rPr>
              <a:t>О приди и жажду утоли!</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6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Хлебом свыше напитай </a:t>
            </a:r>
          </a:p>
          <a:p>
            <a:pPr marL="0" marR="0" lvl="0" indent="0" algn="l" defTabSz="914355" rtl="0" eaLnBrk="1" fontAlgn="auto" latinLnBrk="0" hangingPunct="1">
              <a:lnSpc>
                <a:spcPct val="120000"/>
              </a:lnSpc>
              <a:spcBef>
                <a:spcPts val="0"/>
              </a:spcBef>
              <a:spcAft>
                <a:spcPts val="0"/>
              </a:spcAft>
              <a:buClrTx/>
              <a:buSzTx/>
              <a:buFontTx/>
              <a:buNone/>
              <a:tabLst/>
              <a:defRPr/>
            </a:pPr>
            <a:r>
              <a:rPr lang="ru-RU" sz="3600" b="1" kern="1200" dirty="0">
                <a:solidFill>
                  <a:srgbClr val="465466">
                    <a:lumMod val="50000"/>
                  </a:srgbClr>
                </a:solidFill>
                <a:latin typeface="Arial" panose="020B0604020202020204" pitchFamily="34" charset="0"/>
                <a:ea typeface="+mn-ea"/>
                <a:cs typeface="Arial" panose="020B0604020202020204" pitchFamily="34" charset="0"/>
              </a:rPr>
              <a:t>М</a:t>
            </a:r>
            <a:r>
              <a:rPr kumimoji="0" lang="ru-RU" sz="36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не душу Ты, </a:t>
            </a:r>
          </a:p>
          <a:p>
            <a:pPr marL="0" marR="0" lvl="0" indent="0" algn="l" defTabSz="914355" rtl="0" eaLnBrk="1" fontAlgn="auto" latinLnBrk="0" hangingPunct="1">
              <a:lnSpc>
                <a:spcPct val="120000"/>
              </a:lnSpc>
              <a:spcBef>
                <a:spcPts val="0"/>
              </a:spcBef>
              <a:spcAft>
                <a:spcPts val="0"/>
              </a:spcAft>
              <a:buClrTx/>
              <a:buSzTx/>
              <a:buFontTx/>
              <a:buNone/>
              <a:tabLst/>
              <a:defRPr/>
            </a:pPr>
            <a:r>
              <a:rPr lang="ru-RU" sz="3600" b="1" dirty="0">
                <a:solidFill>
                  <a:srgbClr val="465466">
                    <a:lumMod val="50000"/>
                  </a:srgbClr>
                </a:solidFill>
                <a:latin typeface="Arial" panose="020B0604020202020204" pitchFamily="34" charset="0"/>
                <a:cs typeface="Arial" panose="020B0604020202020204" pitchFamily="34" charset="0"/>
              </a:rPr>
              <a:t>Мой Господь</a:t>
            </a:r>
            <a:r>
              <a:rPr lang="ru-RU" sz="3600" b="1">
                <a:solidFill>
                  <a:srgbClr val="465466">
                    <a:lumMod val="50000"/>
                  </a:srgbClr>
                </a:solidFill>
                <a:latin typeface="Arial" panose="020B0604020202020204" pitchFamily="34" charset="0"/>
                <a:cs typeface="Arial" panose="020B0604020202020204" pitchFamily="34" charset="0"/>
              </a:rPr>
              <a:t>, </a:t>
            </a:r>
            <a:r>
              <a:rPr lang="ru-RU" sz="3600" b="1" smtClean="0">
                <a:solidFill>
                  <a:srgbClr val="465466">
                    <a:lumMod val="50000"/>
                  </a:srgbClr>
                </a:solidFill>
                <a:latin typeface="Arial" panose="020B0604020202020204" pitchFamily="34" charset="0"/>
                <a:cs typeface="Arial" panose="020B0604020202020204" pitchFamily="34" charset="0"/>
              </a:rPr>
              <a:t/>
            </a:r>
            <a:br>
              <a:rPr lang="ru-RU" sz="3600" b="1" smtClean="0">
                <a:solidFill>
                  <a:srgbClr val="465466">
                    <a:lumMod val="50000"/>
                  </a:srgbClr>
                </a:solidFill>
                <a:latin typeface="Arial" panose="020B0604020202020204" pitchFamily="34" charset="0"/>
                <a:cs typeface="Arial" panose="020B0604020202020204" pitchFamily="34" charset="0"/>
              </a:rPr>
            </a:br>
            <a:r>
              <a:rPr lang="ru-RU" sz="3600" b="1" smtClean="0">
                <a:solidFill>
                  <a:srgbClr val="465466">
                    <a:lumMod val="50000"/>
                  </a:srgbClr>
                </a:solidFill>
                <a:latin typeface="Arial" panose="020B0604020202020204" pitchFamily="34" charset="0"/>
                <a:cs typeface="Arial" panose="020B0604020202020204" pitchFamily="34" charset="0"/>
              </a:rPr>
              <a:t>Моё </a:t>
            </a:r>
            <a:r>
              <a:rPr lang="ru-RU" sz="3600" b="1" dirty="0">
                <a:solidFill>
                  <a:srgbClr val="465466">
                    <a:lumMod val="50000"/>
                  </a:srgbClr>
                </a:solidFill>
                <a:latin typeface="Arial" panose="020B0604020202020204" pitchFamily="34" charset="0"/>
                <a:cs typeface="Arial" panose="020B0604020202020204" pitchFamily="34" charset="0"/>
              </a:rPr>
              <a:t>сердце исцели!</a:t>
            </a:r>
            <a:endParaRPr kumimoji="0" lang="ru-RU" sz="2800" b="1" i="0" u="none" strike="noStrike" kern="1200" cap="none"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20000"/>
              </a:lnSpc>
              <a:spcBef>
                <a:spcPts val="0"/>
              </a:spcBef>
              <a:spcAft>
                <a:spcPts val="0"/>
              </a:spcAft>
              <a:buClrTx/>
              <a:buSzTx/>
              <a:buFontTx/>
              <a:buNone/>
              <a:tabLst/>
              <a:defRPr/>
            </a:pPr>
            <a:endParaRPr kumimoji="0" lang="ru-RU" sz="2400" i="0" u="none" strike="noStrike" kern="1200" cap="none" normalizeH="0" baseline="0" noProof="0" dirty="0">
              <a:ln>
                <a:noFill/>
              </a:ln>
              <a:solidFill>
                <a:srgbClr val="465466">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511036986"/>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1195</TotalTime>
  <Words>159</Words>
  <Application>Microsoft Macintosh PowerPoint</Application>
  <PresentationFormat>On-screen Show (16:9)</PresentationFormat>
  <Paragraphs>33</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88</cp:revision>
  <dcterms:modified xsi:type="dcterms:W3CDTF">2020-10-22T10:32:05Z</dcterms:modified>
</cp:coreProperties>
</file>