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90" r:id="rId4"/>
    <p:sldId id="270" r:id="rId5"/>
    <p:sldId id="289" r:id="rId6"/>
    <p:sldId id="285" r:id="rId7"/>
    <p:sldId id="288"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01318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01318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161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013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083502" y="330917"/>
            <a:ext cx="704318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 </a:t>
            </a:r>
            <a:r>
              <a:rPr lang="bg-BG" sz="54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Учителю </a:t>
            </a: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тайно пришёл Никодим</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9563" y="227036"/>
            <a:ext cx="843370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a:ln>
                  <a:noFill/>
                </a:ln>
                <a:solidFill>
                  <a:srgbClr val="465466">
                    <a:lumMod val="50000"/>
                  </a:srgbClr>
                </a:solidFill>
                <a:effectLst/>
                <a:uLnTx/>
                <a:uFillTx/>
                <a:latin typeface="Arial" panose="020B0604020202020204" pitchFamily="34" charset="0"/>
                <a:ea typeface="+mn-ea"/>
                <a:cs typeface="Arial" panose="020B0604020202020204" pitchFamily="34" charset="0"/>
              </a:rPr>
              <a:t>К </a:t>
            </a:r>
            <a:r>
              <a:rPr kumimoji="0" lang="ru-RU" sz="4000" b="1" i="0" u="none" strike="noStrike" kern="1200" cap="none" normalizeH="0" baseline="0" noProof="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Учителю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тайно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Пришёл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Никодим.</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Пленён был законник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Желаньем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одним:</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Прощенье грехов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У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Творца обрести</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И в Царствие войти.</a:t>
            </a:r>
            <a:endPar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85167" y="552450"/>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Нас голос Духа зовёт,</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тот, кто к свету идёт,</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Для вечности будет </a:t>
            </a: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Он </a:t>
            </a: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свыше рождён</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в Царствие введён.</a:t>
            </a:r>
            <a:endParaRPr kumimoji="0" lang="ru-RU" sz="4400" b="1"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8637905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92375" y="227036"/>
            <a:ext cx="855925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Рождённому свыше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Даруя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мир Свой,</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Спаситель его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Поведёт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за Собой.</a:t>
            </a:r>
          </a:p>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Призыв Иисуса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З</a:t>
            </a:r>
            <a:r>
              <a:rPr kumimoji="0" lang="ru-RU" sz="4000" b="1" i="0" u="none" strike="noStrike" kern="1200" cap="none" normalizeH="0" baseline="0" noProof="0" dirty="0" err="1"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вучит</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над землёй:</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«Иди за Мной, сын Мой!»</a:t>
            </a:r>
            <a:endPar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85167" y="552450"/>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Нас голос Духа зовёт,</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тот, кто к свету идёт,</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Для вечности будет </a:t>
            </a: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Он </a:t>
            </a: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свыше рождён</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в Царствие введён.</a:t>
            </a:r>
            <a:endParaRPr kumimoji="0" lang="ru-RU" sz="4400" b="1"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8637905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9069" y="242338"/>
            <a:ext cx="885162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Когда ты поверишь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В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Христа всей душой,</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Тебя Он введёт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В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Свой чудесный покой.</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Там песнь Моисея и Агнца поют</a:t>
            </a:r>
          </a:p>
          <a:p>
            <a:pPr marL="0" marR="0" lvl="0" indent="0" algn="l" defTabSz="914355" rtl="0" eaLnBrk="1" fontAlgn="auto" latinLnBrk="0" hangingPunct="1">
              <a:spcBef>
                <a:spcPts val="0"/>
              </a:spcBef>
              <a:spcAft>
                <a:spcPts val="0"/>
              </a:spcAft>
              <a:buClrTx/>
              <a:buSzTx/>
              <a:buFontTx/>
              <a:buNone/>
              <a:tabLst/>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И всех спасённых ждут.</a:t>
            </a:r>
          </a:p>
          <a:p>
            <a:pPr marL="0" marR="0" lvl="0" indent="0" algn="l" defTabSz="914355" rtl="0" eaLnBrk="1" fontAlgn="auto" latinLnBrk="0" hangingPunct="1">
              <a:spcBef>
                <a:spcPts val="0"/>
              </a:spcBef>
              <a:spcAft>
                <a:spcPts val="0"/>
              </a:spcAft>
              <a:buClrTx/>
              <a:buSzTx/>
              <a:buFontTx/>
              <a:buNone/>
              <a:tabLst/>
              <a:defRPr/>
            </a:pPr>
            <a:endPar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0621196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85167" y="552450"/>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Нас голос Духа зовёт,</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тот, кто к свету идёт,</a:t>
            </a:r>
          </a:p>
          <a:p>
            <a:pPr marL="0" marR="0" lvl="0" indent="0" algn="l" defTabSz="914355" rtl="0" eaLnBrk="1" fontAlgn="auto" latinLnBrk="0" hangingPunct="1">
              <a:spcBef>
                <a:spcPts val="0"/>
              </a:spcBef>
              <a:spcAft>
                <a:spcPts val="0"/>
              </a:spcAft>
              <a:buClrTx/>
              <a:buSzTx/>
              <a:buFontTx/>
              <a:buNone/>
              <a:tabLst/>
              <a:defRPr/>
            </a:pP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Для вечности будет </a:t>
            </a: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4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Он </a:t>
            </a:r>
            <a:r>
              <a:rPr kumimoji="0" lang="ru-RU" sz="44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свыше рождён</a:t>
            </a:r>
          </a:p>
          <a:p>
            <a:pPr marL="0" marR="0" lvl="0" indent="0" algn="l" defTabSz="914355" rtl="0" eaLnBrk="1" fontAlgn="auto" latinLnBrk="0" hangingPunct="1">
              <a:spcBef>
                <a:spcPts val="0"/>
              </a:spcBef>
              <a:spcAft>
                <a:spcPts val="0"/>
              </a:spcAft>
              <a:buClrTx/>
              <a:buSzTx/>
              <a:buFontTx/>
              <a:buNone/>
              <a:tabLst/>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в Царствие введён.</a:t>
            </a:r>
            <a:endParaRPr kumimoji="0" lang="ru-RU" sz="4400" b="1"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8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3025148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1128</TotalTime>
  <Words>67</Words>
  <Application>Microsoft Macintosh PowerPoint</Application>
  <PresentationFormat>On-screen Show (16:9)</PresentationFormat>
  <Paragraphs>28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86</cp:revision>
  <dcterms:modified xsi:type="dcterms:W3CDTF">2020-10-21T22:10:03Z</dcterms:modified>
</cp:coreProperties>
</file>