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64" r:id="rId6"/>
    <p:sldId id="1062" r:id="rId7"/>
    <p:sldId id="1063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907525"/>
            <a:ext cx="6408712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</a:t>
            </a:r>
            <a:b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Иисуса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endParaRPr lang="ru-RU" sz="42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Душа, ты в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борьбе</a:t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печали,</a:t>
            </a:r>
          </a:p>
          <a:p>
            <a:pPr>
              <a:lnSpc>
                <a:spcPct val="11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путь затерялся во тьме?</a:t>
            </a:r>
          </a:p>
          <a:p>
            <a:pPr>
              <a:lnSpc>
                <a:spcPct val="11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 –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освещает</a:t>
            </a:r>
          </a:p>
          <a:p>
            <a:pPr>
              <a:lnSpc>
                <a:spcPct val="11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Земную дорогу тебе!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 на Иисуса,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Господа 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</a:t>
            </a: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любви.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земном 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 в Нём одном.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Христа 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Неотрывно </a:t>
            </a: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1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крест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страданья</a:t>
            </a:r>
          </a:p>
          <a:p>
            <a:pPr>
              <a:lnSpc>
                <a:spcPct val="11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Тебе двери рая открыл,</a:t>
            </a:r>
          </a:p>
          <a:p>
            <a:pPr>
              <a:lnSpc>
                <a:spcPct val="11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доверься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обещанью –</a:t>
            </a:r>
          </a:p>
          <a:p>
            <a:pPr>
              <a:lnSpc>
                <a:spcPct val="11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Твой грех 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 простил.</a:t>
            </a: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 на Иисуса,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Господа 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</a:t>
            </a: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любви.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земном 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 в Нём одном.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Христа 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Неотрывно </a:t>
            </a: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1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55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26064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10000"/>
              </a:lnSpc>
            </a:pPr>
            <a:r>
              <a:rPr lang="ru-RU" sz="47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Господь </a:t>
            </a:r>
            <a:r>
              <a:rPr lang="ru-RU" sz="4700" b="1" spc="-2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обещал </a:t>
            </a:r>
            <a:r>
              <a:rPr lang="ru-RU" sz="47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7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7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700" b="1" spc="-2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Своём Слове</a:t>
            </a:r>
          </a:p>
          <a:p>
            <a:pPr>
              <a:lnSpc>
                <a:spcPct val="110000"/>
              </a:lnSpc>
            </a:pPr>
            <a:r>
              <a:rPr lang="ru-RU" sz="4800" b="1" spc="-2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рядом </a:t>
            </a:r>
            <a:r>
              <a:rPr lang="ru-RU" sz="48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4800" b="1" spc="-2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тобою всегда.</a:t>
            </a:r>
          </a:p>
          <a:p>
            <a:pPr>
              <a:lnSpc>
                <a:spcPct val="110000"/>
              </a:lnSpc>
            </a:pPr>
            <a:r>
              <a:rPr lang="ru-RU" sz="4800" b="1" spc="-2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Бесконечно </a:t>
            </a:r>
            <a:r>
              <a:rPr lang="ru-RU" sz="48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spc="-21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Высокой </a:t>
            </a:r>
            <a:r>
              <a:rPr lang="ru-RU" sz="4800" b="1" spc="-2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ценою</a:t>
            </a:r>
          </a:p>
          <a:p>
            <a:pPr>
              <a:lnSpc>
                <a:spcPct val="110000"/>
              </a:lnSpc>
            </a:pPr>
            <a:r>
              <a:rPr lang="ru-RU" sz="4800" b="1" spc="-21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зла Он избавит тебя!</a:t>
            </a:r>
          </a:p>
        </p:txBody>
      </p:sp>
    </p:spTree>
    <p:extLst>
      <p:ext uri="{BB962C8B-B14F-4D97-AF65-F5344CB8AC3E}">
        <p14:creationId xmlns:p14="http://schemas.microsoft.com/office/powerpoint/2010/main" val="290182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sz="4400" spc="-15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Посмотри на Иисуса,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Господа 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Вечной </a:t>
            </a: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любви.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пути земном 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Счастье в Нём одном.</a:t>
            </a:r>
          </a:p>
          <a:p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Христа 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Неотрывно </a:t>
            </a:r>
            <a:r>
              <a:rPr lang="ru-RU" sz="51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</a:t>
            </a:r>
            <a:r>
              <a:rPr lang="ru-RU" sz="51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100" b="1" spc="-15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55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8477</TotalTime>
  <Words>18</Words>
  <Application>Microsoft Macintosh PowerPoint</Application>
  <PresentationFormat>On-screen Show (4:3)</PresentationFormat>
  <Paragraphs>30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235</cp:revision>
  <dcterms:created xsi:type="dcterms:W3CDTF">2016-09-02T12:17:38Z</dcterms:created>
  <dcterms:modified xsi:type="dcterms:W3CDTF">2020-10-21T21:10:12Z</dcterms:modified>
</cp:coreProperties>
</file>