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6" r:id="rId4"/>
    <p:sldId id="270" r:id="rId5"/>
    <p:sldId id="277" r:id="rId6"/>
    <p:sldId id="279" r:id="rId7"/>
    <p:sldId id="280" r:id="rId8"/>
    <p:sldId id="281" r:id="rId9"/>
    <p:sldId id="282" r:id="rId10"/>
    <p:sldId id="283"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21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108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8891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87276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4717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1692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На пороге </a:t>
            </a: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
            </a:r>
            <a:b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 </a:t>
            </a: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вечность</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50312" y="163515"/>
            <a:ext cx="894984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Борьба со грехом тяжела,</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Сомненья так трудно прогнать,</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Но только борьба к победе ведёт.</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 воин Христа, твёрдо стой!</a:t>
            </a:r>
          </a:p>
        </p:txBody>
      </p:sp>
    </p:spTree>
    <p:extLst>
      <p:ext uri="{BB962C8B-B14F-4D97-AF65-F5344CB8AC3E}">
        <p14:creationId xmlns:p14="http://schemas.microsoft.com/office/powerpoint/2010/main" val="4150685247"/>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35496" y="491125"/>
            <a:ext cx="867300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Стоишь на пороге </a:t>
            </a:r>
            <a:r>
              <a:rPr lang="ru-RU" sz="4400" b="1" dirty="0" smtClean="0">
                <a:solidFill>
                  <a:schemeClr val="tx1"/>
                </a:solidFill>
                <a:latin typeface="Arial"/>
                <a:ea typeface="+mn-ea"/>
                <a:cs typeface="Arial"/>
              </a:rPr>
              <a:t/>
            </a:r>
            <a:br>
              <a:rPr lang="ru-RU" sz="4400" b="1" dirty="0" smtClean="0">
                <a:solidFill>
                  <a:schemeClr val="tx1"/>
                </a:solidFill>
                <a:latin typeface="Arial"/>
                <a:ea typeface="+mn-ea"/>
                <a:cs typeface="Arial"/>
              </a:rPr>
            </a:br>
            <a:r>
              <a:rPr lang="ru-RU" sz="4400" b="1" dirty="0" smtClean="0">
                <a:solidFill>
                  <a:schemeClr val="tx1"/>
                </a:solidFill>
                <a:latin typeface="Arial"/>
                <a:ea typeface="+mn-ea"/>
                <a:cs typeface="Arial"/>
              </a:rPr>
              <a:t>Т</a:t>
            </a:r>
            <a:r>
              <a:rPr lang="ru-RU" sz="4400" b="1" dirty="0" smtClean="0">
                <a:solidFill>
                  <a:schemeClr val="tx1"/>
                </a:solidFill>
                <a:latin typeface="Arial"/>
                <a:ea typeface="+mn-ea"/>
                <a:cs typeface="Arial"/>
              </a:rPr>
              <a:t>ы в </a:t>
            </a:r>
            <a:r>
              <a:rPr lang="ru-RU" sz="4400" b="1" dirty="0">
                <a:solidFill>
                  <a:schemeClr val="tx1"/>
                </a:solidFill>
                <a:latin typeface="Arial"/>
                <a:ea typeface="+mn-ea"/>
                <a:cs typeface="Arial"/>
              </a:rPr>
              <a:t>вечность,</a:t>
            </a:r>
          </a:p>
          <a:p>
            <a:pPr algn="l" defTabSz="685800">
              <a:spcBef>
                <a:spcPts val="1350"/>
              </a:spcBef>
              <a:buClr>
                <a:srgbClr val="595959"/>
              </a:buClr>
            </a:pPr>
            <a:r>
              <a:rPr lang="ru-RU" sz="4400" b="1" dirty="0">
                <a:solidFill>
                  <a:schemeClr val="tx1"/>
                </a:solidFill>
                <a:latin typeface="Arial"/>
                <a:ea typeface="+mn-ea"/>
                <a:cs typeface="Arial"/>
              </a:rPr>
              <a:t>Зовёт тебя счастье: «Приди!»</a:t>
            </a:r>
          </a:p>
          <a:p>
            <a:pPr algn="l" defTabSz="685800">
              <a:spcBef>
                <a:spcPts val="1350"/>
              </a:spcBef>
              <a:buClr>
                <a:srgbClr val="595959"/>
              </a:buClr>
            </a:pPr>
            <a:r>
              <a:rPr lang="ru-RU" sz="4400" b="1" dirty="0">
                <a:solidFill>
                  <a:schemeClr val="tx1"/>
                </a:solidFill>
                <a:latin typeface="Arial"/>
                <a:ea typeface="+mn-ea"/>
                <a:cs typeface="Arial"/>
              </a:rPr>
              <a:t>Но мир так красив и так манит,</a:t>
            </a:r>
          </a:p>
          <a:p>
            <a:pPr algn="l" defTabSz="685800">
              <a:spcBef>
                <a:spcPts val="1350"/>
              </a:spcBef>
              <a:buClr>
                <a:srgbClr val="595959"/>
              </a:buClr>
            </a:pPr>
            <a:r>
              <a:rPr lang="ru-RU" sz="4400" b="1" dirty="0">
                <a:solidFill>
                  <a:schemeClr val="tx1"/>
                </a:solidFill>
                <a:latin typeface="Arial"/>
                <a:ea typeface="+mn-ea"/>
                <a:cs typeface="Arial"/>
              </a:rPr>
              <a:t>Как будто цветы на пути.</a:t>
            </a:r>
          </a:p>
          <a:p>
            <a:pPr algn="l" defTabSz="685800">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2148" y="314191"/>
            <a:ext cx="8179496"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3700" b="1" dirty="0">
                <a:solidFill>
                  <a:schemeClr val="tx1"/>
                </a:solidFill>
                <a:latin typeface="Arial"/>
                <a:ea typeface="+mn-ea"/>
                <a:cs typeface="Arial"/>
              </a:rPr>
              <a:t>А змей, укрываясь цветами,</a:t>
            </a:r>
          </a:p>
          <a:p>
            <a:pPr algn="l" defTabSz="685800">
              <a:lnSpc>
                <a:spcPct val="110000"/>
              </a:lnSpc>
              <a:spcBef>
                <a:spcPts val="1350"/>
              </a:spcBef>
              <a:buClr>
                <a:srgbClr val="595959"/>
              </a:buClr>
            </a:pPr>
            <a:r>
              <a:rPr lang="ru-RU" sz="3700" b="1" dirty="0">
                <a:solidFill>
                  <a:schemeClr val="tx1"/>
                </a:solidFill>
                <a:latin typeface="Arial"/>
                <a:ea typeface="+mn-ea"/>
                <a:cs typeface="Arial"/>
              </a:rPr>
              <a:t>В них жало своё </a:t>
            </a:r>
            <a:r>
              <a:rPr lang="ru-RU" sz="3700" b="1" dirty="0" err="1">
                <a:solidFill>
                  <a:schemeClr val="tx1"/>
                </a:solidFill>
                <a:latin typeface="Arial"/>
                <a:ea typeface="+mn-ea"/>
                <a:cs typeface="Arial"/>
              </a:rPr>
              <a:t>притаил</a:t>
            </a:r>
            <a:r>
              <a:rPr lang="ru-RU" sz="3700" b="1" dirty="0">
                <a:solidFill>
                  <a:schemeClr val="tx1"/>
                </a:solidFill>
                <a:latin typeface="Arial"/>
                <a:ea typeface="+mn-ea"/>
                <a:cs typeface="Arial"/>
              </a:rPr>
              <a:t>.</a:t>
            </a:r>
          </a:p>
          <a:p>
            <a:pPr algn="l" defTabSz="685800">
              <a:lnSpc>
                <a:spcPct val="110000"/>
              </a:lnSpc>
              <a:spcBef>
                <a:spcPts val="1350"/>
              </a:spcBef>
              <a:buClr>
                <a:srgbClr val="595959"/>
              </a:buClr>
            </a:pPr>
            <a:r>
              <a:rPr lang="ru-RU" sz="3700" b="1" dirty="0">
                <a:solidFill>
                  <a:schemeClr val="tx1"/>
                </a:solidFill>
                <a:latin typeface="Arial"/>
                <a:ea typeface="+mn-ea"/>
                <a:cs typeface="Arial"/>
              </a:rPr>
              <a:t>Он ловок, чарует грехами,</a:t>
            </a:r>
          </a:p>
          <a:p>
            <a:pPr algn="l" defTabSz="685800">
              <a:lnSpc>
                <a:spcPct val="110000"/>
              </a:lnSpc>
              <a:spcBef>
                <a:spcPts val="1350"/>
              </a:spcBef>
              <a:buClr>
                <a:srgbClr val="595959"/>
              </a:buClr>
            </a:pPr>
            <a:r>
              <a:rPr lang="ru-RU" sz="3700" b="1" dirty="0">
                <a:solidFill>
                  <a:schemeClr val="tx1"/>
                </a:solidFill>
                <a:latin typeface="Arial"/>
                <a:ea typeface="+mn-ea"/>
                <a:cs typeface="Arial"/>
              </a:rPr>
              <a:t>Но ты отвечай ему: «Нет!»</a:t>
            </a:r>
          </a:p>
          <a:p>
            <a:pPr algn="l" defTabSz="685800">
              <a:lnSpc>
                <a:spcPct val="110000"/>
              </a:lnSpc>
              <a:spcBef>
                <a:spcPts val="1350"/>
              </a:spcBef>
              <a:buClr>
                <a:srgbClr val="595959"/>
              </a:buClr>
            </a:pPr>
            <a:r>
              <a:rPr lang="ru-RU" sz="3700" b="1" dirty="0">
                <a:solidFill>
                  <a:schemeClr val="tx1"/>
                </a:solidFill>
                <a:latin typeface="Arial"/>
                <a:ea typeface="+mn-ea"/>
                <a:cs typeface="Arial"/>
              </a:rPr>
              <a:t>Но ты отвечай ему: «Нет!»</a:t>
            </a: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233997"/>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Хотя бы красивым был грех.</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Цветы, о цветы –</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Не рви их не рви!</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Но дальше и дальше иди!</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Друзья так прекрасны порою,</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 сладки слова их любви,</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Но после горячей слезою</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Омоешь ресницы твои.</a:t>
            </a: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 если друзья искушают</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Идти, где не будет Христа,</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Пусть розами путь устилают,</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Но ты отвечай только: «Нет!»</a:t>
            </a:r>
          </a:p>
        </p:txBody>
      </p:sp>
    </p:spTree>
    <p:extLst>
      <p:ext uri="{BB962C8B-B14F-4D97-AF65-F5344CB8AC3E}">
        <p14:creationId xmlns:p14="http://schemas.microsoft.com/office/powerpoint/2010/main" val="247655976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Твой друг, лучший Друг – Иисус!</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Иди с Ним, куда Он зовёт.</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Он радость твою и горе поймёт,</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Иди с Ним, куда Он зовёт.</a:t>
            </a:r>
          </a:p>
        </p:txBody>
      </p:sp>
    </p:spTree>
    <p:extLst>
      <p:ext uri="{BB962C8B-B14F-4D97-AF65-F5344CB8AC3E}">
        <p14:creationId xmlns:p14="http://schemas.microsoft.com/office/powerpoint/2010/main" val="175609329"/>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0730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Когда твоё сердце наполнят </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Святой Дух и дивный Христос,</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Иди в мир с оружием веры!</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Не бойся, всё зло победишь!</a:t>
            </a:r>
          </a:p>
        </p:txBody>
      </p:sp>
    </p:spTree>
    <p:extLst>
      <p:ext uri="{BB962C8B-B14F-4D97-AF65-F5344CB8AC3E}">
        <p14:creationId xmlns:p14="http://schemas.microsoft.com/office/powerpoint/2010/main" val="814693405"/>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5022" y="163515"/>
            <a:ext cx="921676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200" normalizeH="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Но если хоть капля сомненья</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200" normalizeH="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Таится в душе у тебя,</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200" normalizeH="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Ты громко ответь с дерзновеньем:</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400" b="1" i="0" u="none" strike="noStrike" kern="1200" cap="none" spc="-200" normalizeH="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 Иисусе победа моя!»</a:t>
            </a:r>
          </a:p>
        </p:txBody>
      </p:sp>
    </p:spTree>
    <p:extLst>
      <p:ext uri="{BB962C8B-B14F-4D97-AF65-F5344CB8AC3E}">
        <p14:creationId xmlns:p14="http://schemas.microsoft.com/office/powerpoint/2010/main" val="7585788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1017</TotalTime>
  <Words>211</Words>
  <Application>Microsoft Macintosh PowerPoint</Application>
  <PresentationFormat>On-screen Show (16:9)</PresentationFormat>
  <Paragraphs>38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82</cp:revision>
  <dcterms:modified xsi:type="dcterms:W3CDTF">2020-10-21T21:52:12Z</dcterms:modified>
</cp:coreProperties>
</file>