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9"/>
  </p:notesMasterIdLst>
  <p:sldIdLst>
    <p:sldId id="265" r:id="rId2"/>
    <p:sldId id="269" r:id="rId3"/>
    <p:sldId id="276" r:id="rId4"/>
    <p:sldId id="267" r:id="rId5"/>
    <p:sldId id="270" r:id="rId6"/>
    <p:sldId id="277" r:id="rId7"/>
    <p:sldId id="278" r:id="rId8"/>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xmlns="">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882"/>
    <p:restoredTop sz="93224" autoAdjust="0"/>
  </p:normalViewPr>
  <p:slideViewPr>
    <p:cSldViewPr snapToGrid="0" snapToObjects="1">
      <p:cViewPr varScale="1">
        <p:scale>
          <a:sx n="166" d="100"/>
          <a:sy n="166" d="100"/>
        </p:scale>
        <p:origin x="-640" y="-96"/>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interSettings" Target="printerSettings/printerSettings1.bin"/></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0519579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0005559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5731322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openxmlformats.org/officeDocument/2006/relationships/image" Target="../media/image12.pn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a16="http://schemas.microsoft.com/office/drawing/2014/main" xmlns="" id="{E4438512-FB30-8240-9BEE-8A05FE64B54F}"/>
              </a:ext>
            </a:extLst>
          </p:cNvPr>
          <p:cNvSpPr txBox="1">
            <a:spLocks/>
          </p:cNvSpPr>
          <p:nvPr/>
        </p:nvSpPr>
        <p:spPr>
          <a:xfrm>
            <a:off x="1941816" y="330917"/>
            <a:ext cx="5852741" cy="18359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100000"/>
              </a:lnSpc>
              <a:buNone/>
              <a:defRPr sz="11100" b="1" i="0">
                <a:solidFill>
                  <a:srgbClr val="FEBF2E"/>
                </a:solidFill>
                <a:latin typeface="Calibri"/>
                <a:ea typeface="Calibri"/>
                <a:cs typeface="Calibri"/>
                <a:sym typeface="Calibri"/>
              </a:defRPr>
            </a:pPr>
            <a:r>
              <a:rPr lang="bg-BG" sz="6000" b="1" dirty="0">
                <a:solidFill>
                  <a:schemeClr val="tx1">
                    <a:lumMod val="95000"/>
                    <a:lumOff val="5000"/>
                  </a:schemeClr>
                </a:solidFill>
                <a:latin typeface="Arial" panose="020B0604020202020204" pitchFamily="34" charset="0"/>
                <a:ea typeface="Calibri"/>
                <a:cs typeface="Arial" panose="020B0604020202020204" pitchFamily="34" charset="0"/>
                <a:sym typeface="Calibri"/>
              </a:rPr>
              <a:t>Я не один</a:t>
            </a: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xmlns:p14="http://schemas.microsoft.com/office/powerpoint/2010/mai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470993" y="553755"/>
            <a:ext cx="7523385"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000" b="1" dirty="0">
                <a:solidFill>
                  <a:schemeClr val="tx1"/>
                </a:solidFill>
                <a:latin typeface="Arial"/>
                <a:ea typeface="+mn-ea"/>
                <a:cs typeface="Arial"/>
              </a:rPr>
              <a:t>Я не один на земном пути –</a:t>
            </a:r>
          </a:p>
          <a:p>
            <a:pPr algn="l" defTabSz="685800">
              <a:spcBef>
                <a:spcPts val="1350"/>
              </a:spcBef>
              <a:buClr>
                <a:srgbClr val="595959"/>
              </a:buClr>
            </a:pPr>
            <a:r>
              <a:rPr lang="ru-RU" sz="4000" b="1" dirty="0">
                <a:solidFill>
                  <a:schemeClr val="tx1"/>
                </a:solidFill>
                <a:latin typeface="Arial"/>
                <a:ea typeface="+mn-ea"/>
                <a:cs typeface="Arial"/>
              </a:rPr>
              <a:t>Близок Иисус, близок Иисус!</a:t>
            </a:r>
          </a:p>
          <a:p>
            <a:pPr algn="l" defTabSz="685800">
              <a:spcBef>
                <a:spcPts val="1350"/>
              </a:spcBef>
              <a:buClr>
                <a:srgbClr val="595959"/>
              </a:buClr>
            </a:pPr>
            <a:r>
              <a:rPr lang="ru-RU" sz="4000" b="1" dirty="0">
                <a:solidFill>
                  <a:schemeClr val="tx1"/>
                </a:solidFill>
                <a:latin typeface="Arial"/>
                <a:ea typeface="+mn-ea"/>
                <a:cs typeface="Arial"/>
              </a:rPr>
              <a:t>Мне помогает рукой любви,</a:t>
            </a:r>
          </a:p>
          <a:p>
            <a:pPr algn="l" defTabSz="685800">
              <a:spcBef>
                <a:spcPts val="1350"/>
              </a:spcBef>
              <a:buClr>
                <a:srgbClr val="595959"/>
              </a:buClr>
            </a:pPr>
            <a:r>
              <a:rPr lang="ru-RU" sz="4000" b="1" dirty="0">
                <a:solidFill>
                  <a:schemeClr val="tx1"/>
                </a:solidFill>
                <a:latin typeface="Arial"/>
                <a:ea typeface="+mn-ea"/>
                <a:cs typeface="Arial"/>
              </a:rPr>
              <a:t>Близок Иисус Спаситель.</a:t>
            </a:r>
          </a:p>
          <a:p>
            <a:pPr algn="l" defTabSz="685800">
              <a:spcBef>
                <a:spcPts val="1350"/>
              </a:spcBef>
              <a:buClr>
                <a:srgbClr val="595959"/>
              </a:buClr>
            </a:pPr>
            <a:endParaRPr lang="ru-RU" sz="2800" b="1" dirty="0">
              <a:solidFill>
                <a:schemeClr val="tx1"/>
              </a:solidFill>
              <a:latin typeface="Arial"/>
              <a:cs typeface="Arial"/>
            </a:endParaRPr>
          </a:p>
        </p:txBody>
      </p:sp>
    </p:spTree>
    <p:extLst>
      <p:ext uri="{BB962C8B-B14F-4D97-AF65-F5344CB8AC3E}">
        <p14:creationId xmlns:p14="http://schemas.microsoft.com/office/powerpoint/2010/main" val="1485949473"/>
      </p:ext>
    </p:extLst>
  </p:cSld>
  <p:clrMapOvr>
    <a:masterClrMapping/>
  </p:clrMapOvr>
  <p:transition xmlns:p14="http://schemas.microsoft.com/office/powerpoint/2010/mai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432148" y="552450"/>
            <a:ext cx="8179496" cy="381974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110000"/>
              </a:lnSpc>
              <a:spcBef>
                <a:spcPts val="1350"/>
              </a:spcBef>
              <a:buClr>
                <a:srgbClr val="595959"/>
              </a:buClr>
            </a:pPr>
            <a:r>
              <a:rPr lang="ru-RU" sz="3600" b="1" dirty="0">
                <a:solidFill>
                  <a:schemeClr val="tx1"/>
                </a:solidFill>
                <a:latin typeface="Arial"/>
                <a:ea typeface="+mn-ea"/>
                <a:cs typeface="Arial"/>
              </a:rPr>
              <a:t>Солнышко </a:t>
            </a:r>
            <a:r>
              <a:rPr lang="ru-RU" sz="3600" b="1" dirty="0" smtClean="0">
                <a:solidFill>
                  <a:schemeClr val="tx1"/>
                </a:solidFill>
                <a:latin typeface="Arial"/>
                <a:ea typeface="+mn-ea"/>
                <a:cs typeface="Arial"/>
              </a:rPr>
              <a:t>ли в </a:t>
            </a:r>
            <a:r>
              <a:rPr lang="ru-RU" sz="3600" b="1" dirty="0">
                <a:solidFill>
                  <a:schemeClr val="tx1"/>
                </a:solidFill>
                <a:latin typeface="Arial"/>
                <a:ea typeface="+mn-ea"/>
                <a:cs typeface="Arial"/>
              </a:rPr>
              <a:t>небесах блестит,</a:t>
            </a:r>
          </a:p>
          <a:p>
            <a:pPr algn="l" defTabSz="685800">
              <a:lnSpc>
                <a:spcPct val="110000"/>
              </a:lnSpc>
              <a:spcBef>
                <a:spcPts val="1350"/>
              </a:spcBef>
              <a:buClr>
                <a:srgbClr val="595959"/>
              </a:buClr>
            </a:pPr>
            <a:r>
              <a:rPr lang="ru-RU" sz="3600" b="1" dirty="0">
                <a:solidFill>
                  <a:schemeClr val="tx1"/>
                </a:solidFill>
                <a:latin typeface="Arial"/>
                <a:ea typeface="+mn-ea"/>
                <a:cs typeface="Arial"/>
              </a:rPr>
              <a:t>Тучами ль весь небосвод покрыт –</a:t>
            </a:r>
          </a:p>
          <a:p>
            <a:pPr algn="l" defTabSz="685800">
              <a:lnSpc>
                <a:spcPct val="110000"/>
              </a:lnSpc>
              <a:spcBef>
                <a:spcPts val="1350"/>
              </a:spcBef>
              <a:buClr>
                <a:srgbClr val="595959"/>
              </a:buClr>
            </a:pPr>
            <a:r>
              <a:rPr lang="ru-RU" sz="3600" b="1" dirty="0">
                <a:solidFill>
                  <a:schemeClr val="tx1"/>
                </a:solidFill>
                <a:latin typeface="Arial"/>
                <a:ea typeface="+mn-ea"/>
                <a:cs typeface="Arial"/>
              </a:rPr>
              <a:t>Взором любви Он за мной следит.</a:t>
            </a:r>
          </a:p>
          <a:p>
            <a:pPr algn="l" defTabSz="685800">
              <a:lnSpc>
                <a:spcPct val="110000"/>
              </a:lnSpc>
              <a:spcBef>
                <a:spcPts val="1350"/>
              </a:spcBef>
              <a:buClr>
                <a:srgbClr val="595959"/>
              </a:buClr>
            </a:pPr>
            <a:r>
              <a:rPr lang="ru-RU" sz="3600" b="1" dirty="0">
                <a:solidFill>
                  <a:schemeClr val="tx1"/>
                </a:solidFill>
                <a:latin typeface="Arial"/>
                <a:ea typeface="+mn-ea"/>
                <a:cs typeface="Arial"/>
              </a:rPr>
              <a:t>Близок Иисус Спаситель.</a:t>
            </a:r>
          </a:p>
        </p:txBody>
      </p:sp>
    </p:spTree>
    <p:extLst>
      <p:ext uri="{BB962C8B-B14F-4D97-AF65-F5344CB8AC3E}">
        <p14:creationId xmlns:p14="http://schemas.microsoft.com/office/powerpoint/2010/main" val="3547517994"/>
      </p:ext>
    </p:extLst>
  </p:cSld>
  <p:clrMapOvr>
    <a:masterClrMapping/>
  </p:clrMapOvr>
  <p:transition xmlns:p14="http://schemas.microsoft.com/office/powerpoint/2010/mai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249719" y="-17676"/>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725947" y="480774"/>
            <a:ext cx="7196203"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80000"/>
              </a:lnSpc>
              <a:spcBef>
                <a:spcPts val="1350"/>
              </a:spcBef>
              <a:buClr>
                <a:srgbClr val="595959"/>
              </a:buClr>
            </a:pPr>
            <a:r>
              <a:rPr lang="ru-RU" sz="2400" b="1" dirty="0">
                <a:solidFill>
                  <a:schemeClr val="tx1"/>
                </a:solidFill>
                <a:latin typeface="Arial"/>
                <a:ea typeface="+mn-ea"/>
                <a:cs typeface="Arial"/>
              </a:rPr>
              <a:t>Припев: </a:t>
            </a:r>
          </a:p>
          <a:p>
            <a:pPr algn="l" defTabSz="685800">
              <a:lnSpc>
                <a:spcPct val="80000"/>
              </a:lnSpc>
              <a:spcBef>
                <a:spcPts val="1350"/>
              </a:spcBef>
              <a:buClr>
                <a:srgbClr val="595959"/>
              </a:buClr>
            </a:pPr>
            <a:r>
              <a:rPr lang="ru-RU" sz="3200" b="1" dirty="0">
                <a:solidFill>
                  <a:schemeClr val="tx1"/>
                </a:solidFill>
                <a:latin typeface="Arial"/>
                <a:ea typeface="+mn-ea"/>
                <a:cs typeface="Arial"/>
              </a:rPr>
              <a:t>Рядом Иисус всегда,</a:t>
            </a:r>
          </a:p>
          <a:p>
            <a:pPr algn="l" defTabSz="685800">
              <a:lnSpc>
                <a:spcPct val="80000"/>
              </a:lnSpc>
              <a:spcBef>
                <a:spcPts val="1350"/>
              </a:spcBef>
              <a:buClr>
                <a:srgbClr val="595959"/>
              </a:buClr>
            </a:pPr>
            <a:r>
              <a:rPr lang="en-US" sz="2800" i="1" dirty="0">
                <a:solidFill>
                  <a:schemeClr val="tx1"/>
                </a:solidFill>
                <a:latin typeface="Arial"/>
                <a:ea typeface="+mn-ea"/>
                <a:cs typeface="Arial"/>
              </a:rPr>
              <a:t>[</a:t>
            </a:r>
            <a:r>
              <a:rPr lang="ru-RU" sz="2800" i="1" dirty="0">
                <a:solidFill>
                  <a:schemeClr val="tx1"/>
                </a:solidFill>
                <a:latin typeface="Arial"/>
                <a:ea typeface="+mn-ea"/>
                <a:cs typeface="Arial"/>
              </a:rPr>
              <a:t>муж.</a:t>
            </a:r>
            <a:r>
              <a:rPr lang="en-US" sz="2800" i="1" dirty="0">
                <a:solidFill>
                  <a:schemeClr val="tx1"/>
                </a:solidFill>
                <a:latin typeface="Arial"/>
                <a:ea typeface="+mn-ea"/>
                <a:cs typeface="Arial"/>
              </a:rPr>
              <a:t>]</a:t>
            </a:r>
            <a:r>
              <a:rPr lang="ru-RU" sz="2800" i="1" dirty="0">
                <a:solidFill>
                  <a:schemeClr val="tx1"/>
                </a:solidFill>
                <a:latin typeface="Arial"/>
                <a:ea typeface="+mn-ea"/>
                <a:cs typeface="Arial"/>
              </a:rPr>
              <a:t> Рядом Иисус всегда, всегда</a:t>
            </a:r>
            <a:r>
              <a:rPr lang="ru-RU" sz="3200" b="1" i="1" dirty="0">
                <a:solidFill>
                  <a:schemeClr val="tx1"/>
                </a:solidFill>
                <a:latin typeface="Arial"/>
                <a:ea typeface="+mn-ea"/>
                <a:cs typeface="Arial"/>
              </a:rPr>
              <a:t>,</a:t>
            </a:r>
          </a:p>
          <a:p>
            <a:pPr algn="l" defTabSz="685800">
              <a:lnSpc>
                <a:spcPct val="80000"/>
              </a:lnSpc>
              <a:spcBef>
                <a:spcPts val="1350"/>
              </a:spcBef>
              <a:buClr>
                <a:srgbClr val="595959"/>
              </a:buClr>
            </a:pPr>
            <a:r>
              <a:rPr lang="ru-RU" sz="3200" b="1" dirty="0">
                <a:solidFill>
                  <a:schemeClr val="tx1"/>
                </a:solidFill>
                <a:latin typeface="Arial"/>
                <a:ea typeface="+mn-ea"/>
                <a:cs typeface="Arial"/>
              </a:rPr>
              <a:t>Он сохранит от зла,</a:t>
            </a:r>
          </a:p>
          <a:p>
            <a:pPr algn="l" defTabSz="685800">
              <a:lnSpc>
                <a:spcPct val="80000"/>
              </a:lnSpc>
              <a:spcBef>
                <a:spcPts val="1350"/>
              </a:spcBef>
              <a:buClr>
                <a:srgbClr val="595959"/>
              </a:buClr>
            </a:pPr>
            <a:r>
              <a:rPr lang="en-US" sz="2800" i="1" dirty="0">
                <a:solidFill>
                  <a:schemeClr val="tx1"/>
                </a:solidFill>
                <a:latin typeface="Arial"/>
                <a:ea typeface="+mn-ea"/>
                <a:cs typeface="Arial"/>
              </a:rPr>
              <a:t>[</a:t>
            </a:r>
            <a:r>
              <a:rPr lang="ru-RU" sz="2800" i="1" dirty="0">
                <a:solidFill>
                  <a:schemeClr val="tx1"/>
                </a:solidFill>
                <a:latin typeface="Arial"/>
                <a:ea typeface="+mn-ea"/>
                <a:cs typeface="Arial"/>
              </a:rPr>
              <a:t>муж.</a:t>
            </a:r>
            <a:r>
              <a:rPr lang="en-US" sz="2800" i="1" dirty="0">
                <a:solidFill>
                  <a:schemeClr val="tx1"/>
                </a:solidFill>
                <a:latin typeface="Arial"/>
                <a:ea typeface="+mn-ea"/>
                <a:cs typeface="Arial"/>
              </a:rPr>
              <a:t>]</a:t>
            </a:r>
            <a:r>
              <a:rPr lang="ru-RU" sz="2800" i="1" dirty="0">
                <a:solidFill>
                  <a:schemeClr val="tx1"/>
                </a:solidFill>
                <a:latin typeface="Arial"/>
                <a:ea typeface="+mn-ea"/>
                <a:cs typeface="Arial"/>
              </a:rPr>
              <a:t> Он сохранит от всякого зла</a:t>
            </a:r>
            <a:r>
              <a:rPr lang="ru-RU" sz="3200" i="1" dirty="0">
                <a:solidFill>
                  <a:schemeClr val="tx1"/>
                </a:solidFill>
                <a:latin typeface="Arial"/>
                <a:ea typeface="+mn-ea"/>
                <a:cs typeface="Arial"/>
              </a:rPr>
              <a:t>,</a:t>
            </a:r>
          </a:p>
          <a:p>
            <a:pPr algn="l" defTabSz="685800">
              <a:lnSpc>
                <a:spcPct val="80000"/>
              </a:lnSpc>
              <a:spcBef>
                <a:spcPts val="1350"/>
              </a:spcBef>
              <a:buClr>
                <a:srgbClr val="595959"/>
              </a:buClr>
            </a:pPr>
            <a:r>
              <a:rPr lang="ru-RU" sz="3200" b="1" dirty="0">
                <a:solidFill>
                  <a:schemeClr val="tx1"/>
                </a:solidFill>
                <a:latin typeface="Arial"/>
                <a:ea typeface="+mn-ea"/>
                <a:cs typeface="Arial"/>
              </a:rPr>
              <a:t>К светлой Отчизне не ведёт меня –</a:t>
            </a:r>
          </a:p>
          <a:p>
            <a:pPr algn="l" defTabSz="685800">
              <a:lnSpc>
                <a:spcPct val="80000"/>
              </a:lnSpc>
              <a:spcBef>
                <a:spcPts val="1350"/>
              </a:spcBef>
              <a:buClr>
                <a:srgbClr val="595959"/>
              </a:buClr>
            </a:pPr>
            <a:r>
              <a:rPr lang="ru-RU" sz="3200" b="1" dirty="0">
                <a:solidFill>
                  <a:schemeClr val="tx1"/>
                </a:solidFill>
                <a:latin typeface="Arial"/>
                <a:ea typeface="+mn-ea"/>
                <a:cs typeface="Arial"/>
              </a:rPr>
              <a:t>Близок Иисус Спаситель.</a:t>
            </a:r>
          </a:p>
        </p:txBody>
      </p:sp>
    </p:spTree>
    <p:extLst>
      <p:ext uri="{BB962C8B-B14F-4D97-AF65-F5344CB8AC3E}">
        <p14:creationId xmlns:p14="http://schemas.microsoft.com/office/powerpoint/2010/main" val="2940262524"/>
      </p:ext>
    </p:extLst>
  </p:cSld>
  <p:clrMapOvr>
    <a:masterClrMapping/>
  </p:clrMapOvr>
  <p:transition xmlns:p14="http://schemas.microsoft.com/office/powerpoint/2010/mai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318053" y="451635"/>
            <a:ext cx="8171104"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000" b="1" dirty="0">
                <a:solidFill>
                  <a:schemeClr val="tx1"/>
                </a:solidFill>
                <a:latin typeface="Arial"/>
                <a:ea typeface="+mn-ea"/>
                <a:cs typeface="Arial"/>
              </a:rPr>
              <a:t>Радостно песню я пою:</a:t>
            </a:r>
          </a:p>
          <a:p>
            <a:pPr algn="l" defTabSz="685800">
              <a:spcBef>
                <a:spcPts val="1350"/>
              </a:spcBef>
              <a:buClr>
                <a:srgbClr val="595959"/>
              </a:buClr>
            </a:pPr>
            <a:r>
              <a:rPr lang="ru-RU" sz="4000" b="1" dirty="0">
                <a:solidFill>
                  <a:schemeClr val="tx1"/>
                </a:solidFill>
                <a:latin typeface="Arial"/>
                <a:ea typeface="+mn-ea"/>
                <a:cs typeface="Arial"/>
              </a:rPr>
              <a:t>Близок Иисус, близок Иисус!</a:t>
            </a:r>
          </a:p>
          <a:p>
            <a:pPr algn="l" defTabSz="685800">
              <a:spcBef>
                <a:spcPts val="1350"/>
              </a:spcBef>
              <a:buClr>
                <a:srgbClr val="595959"/>
              </a:buClr>
            </a:pPr>
            <a:r>
              <a:rPr lang="ru-RU" sz="4000" b="1" dirty="0">
                <a:solidFill>
                  <a:schemeClr val="tx1"/>
                </a:solidFill>
                <a:latin typeface="Arial"/>
                <a:ea typeface="+mn-ea"/>
                <a:cs typeface="Arial"/>
              </a:rPr>
              <a:t>Или на битву с грехом встаю –</a:t>
            </a:r>
          </a:p>
          <a:p>
            <a:pPr algn="l" defTabSz="685800">
              <a:spcBef>
                <a:spcPts val="1350"/>
              </a:spcBef>
              <a:buClr>
                <a:srgbClr val="595959"/>
              </a:buClr>
            </a:pPr>
            <a:r>
              <a:rPr lang="ru-RU" sz="4000" b="1" dirty="0">
                <a:solidFill>
                  <a:schemeClr val="tx1"/>
                </a:solidFill>
                <a:latin typeface="Arial"/>
                <a:ea typeface="+mn-ea"/>
                <a:cs typeface="Arial"/>
              </a:rPr>
              <a:t>Близок Иисус Спаситель.</a:t>
            </a:r>
          </a:p>
        </p:txBody>
      </p:sp>
    </p:spTree>
    <p:extLst>
      <p:ext uri="{BB962C8B-B14F-4D97-AF65-F5344CB8AC3E}">
        <p14:creationId xmlns:p14="http://schemas.microsoft.com/office/powerpoint/2010/main" val="1540559170"/>
      </p:ext>
    </p:extLst>
  </p:cSld>
  <p:clrMapOvr>
    <a:masterClrMapping/>
  </p:clrMapOvr>
  <p:transition xmlns:p14="http://schemas.microsoft.com/office/powerpoint/2010/mai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318053" y="451635"/>
            <a:ext cx="8644320"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000" b="1" dirty="0">
                <a:solidFill>
                  <a:schemeClr val="tx1"/>
                </a:solidFill>
                <a:latin typeface="Arial"/>
                <a:ea typeface="+mn-ea"/>
                <a:cs typeface="Arial"/>
              </a:rPr>
              <a:t>Плача долиною проходя,</a:t>
            </a:r>
          </a:p>
          <a:p>
            <a:pPr algn="l" defTabSz="685800">
              <a:spcBef>
                <a:spcPts val="1350"/>
              </a:spcBef>
              <a:buClr>
                <a:srgbClr val="595959"/>
              </a:buClr>
            </a:pPr>
            <a:r>
              <a:rPr lang="ru-RU" sz="4000" b="1" dirty="0">
                <a:solidFill>
                  <a:schemeClr val="tx1"/>
                </a:solidFill>
                <a:latin typeface="Arial"/>
                <a:ea typeface="+mn-ea"/>
                <a:cs typeface="Arial"/>
              </a:rPr>
              <a:t>Не убоюсь я угроз врага:</a:t>
            </a:r>
          </a:p>
          <a:p>
            <a:pPr algn="l" defTabSz="685800">
              <a:spcBef>
                <a:spcPts val="1350"/>
              </a:spcBef>
              <a:buClr>
                <a:srgbClr val="595959"/>
              </a:buClr>
            </a:pPr>
            <a:r>
              <a:rPr lang="ru-RU" sz="4000" b="1" dirty="0">
                <a:solidFill>
                  <a:schemeClr val="tx1"/>
                </a:solidFill>
                <a:latin typeface="Arial"/>
                <a:ea typeface="+mn-ea"/>
                <a:cs typeface="Arial"/>
              </a:rPr>
              <a:t>Сильной храним я рукой Христа.</a:t>
            </a:r>
          </a:p>
          <a:p>
            <a:pPr algn="l" defTabSz="685800">
              <a:spcBef>
                <a:spcPts val="1350"/>
              </a:spcBef>
              <a:buClr>
                <a:srgbClr val="595959"/>
              </a:buClr>
            </a:pPr>
            <a:r>
              <a:rPr lang="ru-RU" sz="4000" b="1" dirty="0">
                <a:solidFill>
                  <a:schemeClr val="tx1"/>
                </a:solidFill>
                <a:latin typeface="Arial"/>
                <a:ea typeface="+mn-ea"/>
                <a:cs typeface="Arial"/>
              </a:rPr>
              <a:t>Близок Иисус Спаситель.</a:t>
            </a:r>
          </a:p>
        </p:txBody>
      </p:sp>
    </p:spTree>
    <p:extLst>
      <p:ext uri="{BB962C8B-B14F-4D97-AF65-F5344CB8AC3E}">
        <p14:creationId xmlns:p14="http://schemas.microsoft.com/office/powerpoint/2010/main" val="1686795566"/>
      </p:ext>
    </p:extLst>
  </p:cSld>
  <p:clrMapOvr>
    <a:masterClrMapping/>
  </p:clrMapOvr>
  <p:transition xmlns:p14="http://schemas.microsoft.com/office/powerpoint/2010/mai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249719" y="-17676"/>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725947" y="480774"/>
            <a:ext cx="7196203"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80000"/>
              </a:lnSpc>
              <a:spcBef>
                <a:spcPts val="1350"/>
              </a:spcBef>
              <a:buClr>
                <a:srgbClr val="595959"/>
              </a:buClr>
            </a:pPr>
            <a:r>
              <a:rPr lang="ru-RU" sz="2400" b="1" dirty="0">
                <a:solidFill>
                  <a:schemeClr val="tx1"/>
                </a:solidFill>
                <a:latin typeface="Arial"/>
                <a:ea typeface="+mn-ea"/>
                <a:cs typeface="Arial"/>
              </a:rPr>
              <a:t>Припев: </a:t>
            </a:r>
          </a:p>
          <a:p>
            <a:pPr algn="l" defTabSz="685800">
              <a:lnSpc>
                <a:spcPct val="80000"/>
              </a:lnSpc>
              <a:spcBef>
                <a:spcPts val="1350"/>
              </a:spcBef>
              <a:buClr>
                <a:srgbClr val="595959"/>
              </a:buClr>
            </a:pPr>
            <a:r>
              <a:rPr lang="ru-RU" sz="3200" b="1" dirty="0">
                <a:solidFill>
                  <a:schemeClr val="tx1"/>
                </a:solidFill>
                <a:latin typeface="Arial"/>
                <a:ea typeface="+mn-ea"/>
                <a:cs typeface="Arial"/>
              </a:rPr>
              <a:t>Рядом Иисус всегда,</a:t>
            </a:r>
          </a:p>
          <a:p>
            <a:pPr algn="l" defTabSz="685800">
              <a:lnSpc>
                <a:spcPct val="80000"/>
              </a:lnSpc>
              <a:spcBef>
                <a:spcPts val="1350"/>
              </a:spcBef>
              <a:buClr>
                <a:srgbClr val="595959"/>
              </a:buClr>
            </a:pPr>
            <a:r>
              <a:rPr lang="en-US" sz="2800" i="1" dirty="0">
                <a:solidFill>
                  <a:schemeClr val="tx1"/>
                </a:solidFill>
                <a:latin typeface="Arial"/>
                <a:ea typeface="+mn-ea"/>
                <a:cs typeface="Arial"/>
              </a:rPr>
              <a:t>[</a:t>
            </a:r>
            <a:r>
              <a:rPr lang="ru-RU" sz="2800" i="1" dirty="0">
                <a:solidFill>
                  <a:schemeClr val="tx1"/>
                </a:solidFill>
                <a:latin typeface="Arial"/>
                <a:ea typeface="+mn-ea"/>
                <a:cs typeface="Arial"/>
              </a:rPr>
              <a:t>муж.</a:t>
            </a:r>
            <a:r>
              <a:rPr lang="en-US" sz="2800" i="1" dirty="0">
                <a:solidFill>
                  <a:schemeClr val="tx1"/>
                </a:solidFill>
                <a:latin typeface="Arial"/>
                <a:ea typeface="+mn-ea"/>
                <a:cs typeface="Arial"/>
              </a:rPr>
              <a:t>]</a:t>
            </a:r>
            <a:r>
              <a:rPr lang="ru-RU" sz="2800" i="1" dirty="0">
                <a:solidFill>
                  <a:schemeClr val="tx1"/>
                </a:solidFill>
                <a:latin typeface="Arial"/>
                <a:ea typeface="+mn-ea"/>
                <a:cs typeface="Arial"/>
              </a:rPr>
              <a:t> Рядом Иисус всегда, всегда</a:t>
            </a:r>
            <a:r>
              <a:rPr lang="ru-RU" sz="3200" b="1" i="1" dirty="0">
                <a:solidFill>
                  <a:schemeClr val="tx1"/>
                </a:solidFill>
                <a:latin typeface="Arial"/>
                <a:ea typeface="+mn-ea"/>
                <a:cs typeface="Arial"/>
              </a:rPr>
              <a:t>,</a:t>
            </a:r>
          </a:p>
          <a:p>
            <a:pPr algn="l" defTabSz="685800">
              <a:lnSpc>
                <a:spcPct val="80000"/>
              </a:lnSpc>
              <a:spcBef>
                <a:spcPts val="1350"/>
              </a:spcBef>
              <a:buClr>
                <a:srgbClr val="595959"/>
              </a:buClr>
            </a:pPr>
            <a:r>
              <a:rPr lang="ru-RU" sz="3200" b="1" dirty="0">
                <a:solidFill>
                  <a:schemeClr val="tx1"/>
                </a:solidFill>
                <a:latin typeface="Arial"/>
                <a:ea typeface="+mn-ea"/>
                <a:cs typeface="Arial"/>
              </a:rPr>
              <a:t>Он сохранит от зла,</a:t>
            </a:r>
          </a:p>
          <a:p>
            <a:pPr algn="l" defTabSz="685800">
              <a:lnSpc>
                <a:spcPct val="80000"/>
              </a:lnSpc>
              <a:spcBef>
                <a:spcPts val="1350"/>
              </a:spcBef>
              <a:buClr>
                <a:srgbClr val="595959"/>
              </a:buClr>
            </a:pPr>
            <a:r>
              <a:rPr lang="en-US" sz="2800" i="1" dirty="0">
                <a:solidFill>
                  <a:schemeClr val="tx1"/>
                </a:solidFill>
                <a:latin typeface="Arial"/>
                <a:ea typeface="+mn-ea"/>
                <a:cs typeface="Arial"/>
              </a:rPr>
              <a:t>[</a:t>
            </a:r>
            <a:r>
              <a:rPr lang="ru-RU" sz="2800" i="1" dirty="0">
                <a:solidFill>
                  <a:schemeClr val="tx1"/>
                </a:solidFill>
                <a:latin typeface="Arial"/>
                <a:ea typeface="+mn-ea"/>
                <a:cs typeface="Arial"/>
              </a:rPr>
              <a:t>муж.</a:t>
            </a:r>
            <a:r>
              <a:rPr lang="en-US" sz="2800" i="1" dirty="0">
                <a:solidFill>
                  <a:schemeClr val="tx1"/>
                </a:solidFill>
                <a:latin typeface="Arial"/>
                <a:ea typeface="+mn-ea"/>
                <a:cs typeface="Arial"/>
              </a:rPr>
              <a:t>]</a:t>
            </a:r>
            <a:r>
              <a:rPr lang="ru-RU" sz="2800" i="1" dirty="0">
                <a:solidFill>
                  <a:schemeClr val="tx1"/>
                </a:solidFill>
                <a:latin typeface="Arial"/>
                <a:ea typeface="+mn-ea"/>
                <a:cs typeface="Arial"/>
              </a:rPr>
              <a:t> Он сохранит от всякого зла</a:t>
            </a:r>
            <a:r>
              <a:rPr lang="ru-RU" sz="3200" i="1" dirty="0">
                <a:solidFill>
                  <a:schemeClr val="tx1"/>
                </a:solidFill>
                <a:latin typeface="Arial"/>
                <a:ea typeface="+mn-ea"/>
                <a:cs typeface="Arial"/>
              </a:rPr>
              <a:t>,</a:t>
            </a:r>
          </a:p>
          <a:p>
            <a:pPr algn="l" defTabSz="685800">
              <a:lnSpc>
                <a:spcPct val="80000"/>
              </a:lnSpc>
              <a:spcBef>
                <a:spcPts val="1350"/>
              </a:spcBef>
              <a:buClr>
                <a:srgbClr val="595959"/>
              </a:buClr>
            </a:pPr>
            <a:r>
              <a:rPr lang="ru-RU" sz="3200" b="1" dirty="0">
                <a:solidFill>
                  <a:schemeClr val="tx1"/>
                </a:solidFill>
                <a:latin typeface="Arial"/>
                <a:ea typeface="+mn-ea"/>
                <a:cs typeface="Arial"/>
              </a:rPr>
              <a:t>К светлой Отчизне не ведёт меня –</a:t>
            </a:r>
          </a:p>
          <a:p>
            <a:pPr algn="l" defTabSz="685800">
              <a:lnSpc>
                <a:spcPct val="80000"/>
              </a:lnSpc>
              <a:spcBef>
                <a:spcPts val="1350"/>
              </a:spcBef>
              <a:buClr>
                <a:srgbClr val="595959"/>
              </a:buClr>
            </a:pPr>
            <a:r>
              <a:rPr lang="ru-RU" sz="3200" b="1" dirty="0">
                <a:solidFill>
                  <a:schemeClr val="tx1"/>
                </a:solidFill>
                <a:latin typeface="Arial"/>
                <a:ea typeface="+mn-ea"/>
                <a:cs typeface="Arial"/>
              </a:rPr>
              <a:t>Близок Иисус Спаситель.</a:t>
            </a:r>
          </a:p>
        </p:txBody>
      </p:sp>
    </p:spTree>
    <p:extLst>
      <p:ext uri="{BB962C8B-B14F-4D97-AF65-F5344CB8AC3E}">
        <p14:creationId xmlns:p14="http://schemas.microsoft.com/office/powerpoint/2010/main" val="3448945419"/>
      </p:ext>
    </p:extLst>
  </p:cSld>
  <p:clrMapOvr>
    <a:masterClrMapping/>
  </p:clrMapOvr>
  <p:transition xmlns:p14="http://schemas.microsoft.com/office/powerpoint/2010/mai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1025</TotalTime>
  <Words>174</Words>
  <Application>Microsoft Macintosh PowerPoint</Application>
  <PresentationFormat>On-screen Show (16:9)</PresentationFormat>
  <Paragraphs>31</Paragraphs>
  <Slides>7</Slides>
  <Notes>7</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White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Yulia Lisovaya</cp:lastModifiedBy>
  <cp:revision>82</cp:revision>
  <dcterms:modified xsi:type="dcterms:W3CDTF">2020-10-21T21:42:52Z</dcterms:modified>
</cp:coreProperties>
</file>