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6" r:id="rId4"/>
    <p:sldId id="267" r:id="rId5"/>
    <p:sldId id="277" r:id="rId6"/>
    <p:sldId id="278" r:id="rId7"/>
    <p:sldId id="273" r:id="rId8"/>
    <p:sldId id="279" r:id="rId9"/>
    <p:sldId id="280" r:id="rId10"/>
    <p:sldId id="274"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552" autoAdjust="0"/>
  </p:normalViewPr>
  <p:slideViewPr>
    <p:cSldViewPr snapToGrid="0" snapToObjects="1">
      <p:cViewPr varScale="1">
        <p:scale>
          <a:sx n="166" d="100"/>
          <a:sy n="166" d="100"/>
        </p:scale>
        <p:origin x="-640"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33071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53005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151730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89927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004311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6630735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865452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Странствуя </a:t>
            </a: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
            </a:r>
            <a:b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br>
            <a:r>
              <a:rPr lang="bg-BG" sz="6000" b="1" dirty="0" smtClean="0">
                <a:solidFill>
                  <a:schemeClr val="tx1">
                    <a:lumMod val="95000"/>
                    <a:lumOff val="5000"/>
                  </a:schemeClr>
                </a:solidFill>
                <a:latin typeface="Arial" panose="020B0604020202020204" pitchFamily="34" charset="0"/>
                <a:ea typeface="Calibri"/>
                <a:cs typeface="Arial" panose="020B0604020202020204" pitchFamily="34" charset="0"/>
                <a:sym typeface="Calibri"/>
              </a:rPr>
              <a:t>с </a:t>
            </a: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Иисусом</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0710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Там я буду вечно </a:t>
            </a:r>
            <a:r>
              <a:rPr lang="ru-RU" sz="4800" b="1" dirty="0" smtClean="0">
                <a:solidFill>
                  <a:schemeClr val="tx1"/>
                </a:solidFill>
                <a:latin typeface="Arial"/>
                <a:ea typeface="+mn-ea"/>
                <a:cs typeface="Arial"/>
              </a:rPr>
              <a:t/>
            </a:r>
            <a:br>
              <a:rPr lang="ru-RU" sz="4800" b="1" dirty="0" smtClean="0">
                <a:solidFill>
                  <a:schemeClr val="tx1"/>
                </a:solidFill>
                <a:latin typeface="Arial"/>
                <a:ea typeface="+mn-ea"/>
                <a:cs typeface="Arial"/>
              </a:rPr>
            </a:br>
            <a:r>
              <a:rPr lang="ru-RU" sz="4800" b="1" dirty="0" smtClean="0">
                <a:solidFill>
                  <a:schemeClr val="tx1"/>
                </a:solidFill>
                <a:latin typeface="Arial"/>
                <a:ea typeface="+mn-ea"/>
                <a:cs typeface="Arial"/>
              </a:rPr>
              <a:t>С </a:t>
            </a:r>
            <a:r>
              <a:rPr lang="ru-RU" sz="4800" b="1" dirty="0">
                <a:solidFill>
                  <a:schemeClr val="tx1"/>
                </a:solidFill>
                <a:latin typeface="Arial"/>
                <a:ea typeface="+mn-ea"/>
                <a:cs typeface="Arial"/>
              </a:rPr>
              <a:t>Иисусом жить,</a:t>
            </a:r>
          </a:p>
          <a:p>
            <a:pPr algn="l" defTabSz="685800">
              <a:spcBef>
                <a:spcPts val="1350"/>
              </a:spcBef>
              <a:buClr>
                <a:srgbClr val="595959"/>
              </a:buClr>
            </a:pPr>
            <a:r>
              <a:rPr lang="ru-RU" sz="4800" b="1" dirty="0">
                <a:solidFill>
                  <a:schemeClr val="tx1"/>
                </a:solidFill>
                <a:latin typeface="Arial"/>
                <a:ea typeface="+mn-ea"/>
                <a:cs typeface="Arial"/>
              </a:rPr>
              <a:t>В радости сердечной</a:t>
            </a:r>
          </a:p>
          <a:p>
            <a:pPr algn="l" defTabSz="685800">
              <a:spcBef>
                <a:spcPts val="1350"/>
              </a:spcBef>
              <a:buClr>
                <a:srgbClr val="595959"/>
              </a:buClr>
            </a:pPr>
            <a:r>
              <a:rPr lang="ru-RU" sz="4800" b="1" dirty="0">
                <a:solidFill>
                  <a:schemeClr val="tx1"/>
                </a:solidFill>
                <a:latin typeface="Arial"/>
                <a:ea typeface="+mn-ea"/>
                <a:cs typeface="Arial"/>
              </a:rPr>
              <a:t>Там Ему служить.</a:t>
            </a:r>
            <a:endParaRPr lang="ru-RU" sz="2800" b="1" dirty="0">
              <a:solidFill>
                <a:schemeClr val="tx1"/>
              </a:solidFill>
              <a:latin typeface="Arial"/>
              <a:ea typeface="+mn-ea"/>
              <a:cs typeface="Arial"/>
            </a:endParaRPr>
          </a:p>
        </p:txBody>
      </p:sp>
    </p:spTree>
    <p:extLst>
      <p:ext uri="{BB962C8B-B14F-4D97-AF65-F5344CB8AC3E}">
        <p14:creationId xmlns:p14="http://schemas.microsoft.com/office/powerpoint/2010/main" val="3435401505"/>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965771" y="451635"/>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Странствуя в пустыне,</a:t>
            </a:r>
          </a:p>
          <a:p>
            <a:pPr algn="l" defTabSz="685800">
              <a:spcBef>
                <a:spcPts val="1350"/>
              </a:spcBef>
              <a:buClr>
                <a:srgbClr val="595959"/>
              </a:buClr>
            </a:pPr>
            <a:r>
              <a:rPr lang="ru-RU" b="1" dirty="0">
                <a:solidFill>
                  <a:schemeClr val="tx1"/>
                </a:solidFill>
                <a:latin typeface="Arial"/>
                <a:ea typeface="+mn-ea"/>
                <a:cs typeface="Arial"/>
              </a:rPr>
              <a:t>Зла я не страшусь,</a:t>
            </a:r>
          </a:p>
          <a:p>
            <a:pPr algn="l" defTabSz="685800">
              <a:spcBef>
                <a:spcPts val="1350"/>
              </a:spcBef>
              <a:buClr>
                <a:srgbClr val="595959"/>
              </a:buClr>
            </a:pPr>
            <a:r>
              <a:rPr lang="ru-RU" b="1" dirty="0">
                <a:solidFill>
                  <a:schemeClr val="tx1"/>
                </a:solidFill>
                <a:latin typeface="Arial"/>
                <a:ea typeface="+mn-ea"/>
                <a:cs typeface="Arial"/>
              </a:rPr>
              <a:t>Если там со мною</a:t>
            </a:r>
          </a:p>
          <a:p>
            <a:pPr algn="l" defTabSz="685800">
              <a:spcBef>
                <a:spcPts val="1350"/>
              </a:spcBef>
              <a:buClr>
                <a:srgbClr val="595959"/>
              </a:buClr>
            </a:pPr>
            <a:r>
              <a:rPr lang="ru-RU" b="1" dirty="0">
                <a:solidFill>
                  <a:schemeClr val="tx1"/>
                </a:solidFill>
                <a:latin typeface="Arial"/>
                <a:ea typeface="+mn-ea"/>
                <a:cs typeface="Arial"/>
              </a:rPr>
              <a:t>Друг мой Иисус.</a:t>
            </a:r>
          </a:p>
          <a:p>
            <a:pPr algn="l" defTabSz="685800">
              <a:spcBef>
                <a:spcPts val="1350"/>
              </a:spcBef>
              <a:buClr>
                <a:srgbClr val="595959"/>
              </a:buClr>
            </a:pPr>
            <a:endParaRPr lang="ru-RU" sz="36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46689" y="382742"/>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Через все невзгоды</a:t>
            </a:r>
          </a:p>
          <a:p>
            <a:pPr algn="l" defTabSz="685800">
              <a:spcBef>
                <a:spcPts val="1350"/>
              </a:spcBef>
              <a:buClr>
                <a:srgbClr val="595959"/>
              </a:buClr>
            </a:pPr>
            <a:r>
              <a:rPr lang="ru-RU" b="1" dirty="0">
                <a:solidFill>
                  <a:schemeClr val="tx1"/>
                </a:solidFill>
                <a:latin typeface="Arial"/>
                <a:ea typeface="+mn-ea"/>
                <a:cs typeface="Arial"/>
              </a:rPr>
              <a:t>Он меня ведёт,</a:t>
            </a:r>
          </a:p>
          <a:p>
            <a:pPr algn="l" defTabSz="685800">
              <a:spcBef>
                <a:spcPts val="1350"/>
              </a:spcBef>
              <a:buClr>
                <a:srgbClr val="595959"/>
              </a:buClr>
            </a:pPr>
            <a:r>
              <a:rPr lang="ru-RU" b="1" dirty="0">
                <a:solidFill>
                  <a:schemeClr val="tx1"/>
                </a:solidFill>
                <a:latin typeface="Arial"/>
                <a:ea typeface="+mn-ea"/>
                <a:cs typeface="Arial"/>
              </a:rPr>
              <a:t>В скорби утешает,</a:t>
            </a:r>
          </a:p>
          <a:p>
            <a:pPr algn="l" defTabSz="685800">
              <a:spcBef>
                <a:spcPts val="1350"/>
              </a:spcBef>
              <a:buClr>
                <a:srgbClr val="595959"/>
              </a:buClr>
            </a:pPr>
            <a:r>
              <a:rPr lang="ru-RU" b="1" dirty="0">
                <a:solidFill>
                  <a:schemeClr val="tx1"/>
                </a:solidFill>
                <a:latin typeface="Arial"/>
                <a:ea typeface="+mn-ea"/>
                <a:cs typeface="Arial"/>
              </a:rPr>
              <a:t>К Родине влечёт.</a:t>
            </a:r>
          </a:p>
          <a:p>
            <a:pPr algn="l" defTabSz="685800">
              <a:spcBef>
                <a:spcPts val="1350"/>
              </a:spcBef>
              <a:buClr>
                <a:srgbClr val="595959"/>
              </a:buClr>
            </a:pPr>
            <a:endParaRPr lang="ru-RU" sz="3600" b="1" dirty="0">
              <a:solidFill>
                <a:schemeClr val="tx1"/>
              </a:solidFill>
              <a:latin typeface="Arial"/>
              <a:cs typeface="Arial"/>
            </a:endParaRPr>
          </a:p>
        </p:txBody>
      </p:sp>
    </p:spTree>
    <p:extLst>
      <p:ext uri="{BB962C8B-B14F-4D97-AF65-F5344CB8AC3E}">
        <p14:creationId xmlns:p14="http://schemas.microsoft.com/office/powerpoint/2010/main" val="14083007"/>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873399" y="480774"/>
            <a:ext cx="7171151"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Если и придётся</a:t>
            </a:r>
          </a:p>
          <a:p>
            <a:pPr algn="l" defTabSz="685800">
              <a:spcBef>
                <a:spcPts val="1350"/>
              </a:spcBef>
              <a:buClr>
                <a:srgbClr val="595959"/>
              </a:buClr>
            </a:pPr>
            <a:r>
              <a:rPr lang="ru-RU" b="1" dirty="0">
                <a:solidFill>
                  <a:schemeClr val="tx1"/>
                </a:solidFill>
                <a:latin typeface="Arial"/>
                <a:ea typeface="+mn-ea"/>
                <a:cs typeface="Arial"/>
              </a:rPr>
              <a:t>Здесь мне всё терять,</a:t>
            </a:r>
          </a:p>
          <a:p>
            <a:pPr algn="l" defTabSz="685800">
              <a:spcBef>
                <a:spcPts val="1350"/>
              </a:spcBef>
              <a:buClr>
                <a:srgbClr val="595959"/>
              </a:buClr>
            </a:pPr>
            <a:r>
              <a:rPr lang="ru-RU" b="1" dirty="0">
                <a:solidFill>
                  <a:schemeClr val="tx1"/>
                </a:solidFill>
                <a:latin typeface="Arial"/>
                <a:ea typeface="+mn-ea"/>
                <a:cs typeface="Arial"/>
              </a:rPr>
              <a:t>Он моё богатство,</a:t>
            </a:r>
          </a:p>
          <a:p>
            <a:pPr algn="l" defTabSz="685800">
              <a:spcBef>
                <a:spcPts val="1350"/>
              </a:spcBef>
              <a:buClr>
                <a:srgbClr val="595959"/>
              </a:buClr>
            </a:pPr>
            <a:r>
              <a:rPr lang="ru-RU" b="1" dirty="0">
                <a:solidFill>
                  <a:schemeClr val="tx1"/>
                </a:solidFill>
                <a:latin typeface="Arial"/>
                <a:ea typeface="+mn-ea"/>
                <a:cs typeface="Arial"/>
              </a:rPr>
              <a:t>Может всё мне дать.</a:t>
            </a:r>
          </a:p>
          <a:p>
            <a:pPr algn="l" defTabSz="685800">
              <a:spcBef>
                <a:spcPts val="1350"/>
              </a:spcBef>
              <a:buClr>
                <a:srgbClr val="595959"/>
              </a:buClr>
            </a:pPr>
            <a:endParaRPr lang="ru-RU" sz="3200" b="1" dirty="0">
              <a:solidFill>
                <a:schemeClr val="tx1"/>
              </a:solidFill>
              <a:latin typeface="Arial"/>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15251" y="320112"/>
            <a:ext cx="788585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5000" b="1" dirty="0">
                <a:solidFill>
                  <a:schemeClr val="tx1"/>
                </a:solidFill>
                <a:latin typeface="Arial"/>
                <a:ea typeface="+mn-ea"/>
                <a:cs typeface="Arial"/>
              </a:rPr>
              <a:t>Хоть порой и труден</a:t>
            </a:r>
          </a:p>
          <a:p>
            <a:pPr algn="l" defTabSz="685800">
              <a:spcBef>
                <a:spcPts val="1350"/>
              </a:spcBef>
              <a:buClr>
                <a:srgbClr val="595959"/>
              </a:buClr>
            </a:pPr>
            <a:r>
              <a:rPr lang="ru-RU" sz="5000" b="1" dirty="0">
                <a:solidFill>
                  <a:schemeClr val="tx1"/>
                </a:solidFill>
                <a:latin typeface="Arial"/>
                <a:ea typeface="+mn-ea"/>
                <a:cs typeface="Arial"/>
              </a:rPr>
              <a:t>Здесь мой путь земной,</a:t>
            </a:r>
          </a:p>
          <a:p>
            <a:pPr algn="l" defTabSz="685800">
              <a:spcBef>
                <a:spcPts val="1350"/>
              </a:spcBef>
              <a:buClr>
                <a:srgbClr val="595959"/>
              </a:buClr>
            </a:pPr>
            <a:r>
              <a:rPr lang="ru-RU" sz="5000" b="1" dirty="0">
                <a:solidFill>
                  <a:schemeClr val="tx1"/>
                </a:solidFill>
                <a:latin typeface="Arial"/>
                <a:ea typeface="+mn-ea"/>
                <a:cs typeface="Arial"/>
              </a:rPr>
              <a:t>Верю неизменно:</a:t>
            </a:r>
          </a:p>
          <a:p>
            <a:pPr algn="l" defTabSz="685800">
              <a:spcBef>
                <a:spcPts val="1350"/>
              </a:spcBef>
              <a:buClr>
                <a:srgbClr val="595959"/>
              </a:buClr>
            </a:pPr>
            <a:r>
              <a:rPr lang="ru-RU" sz="5000" b="1" dirty="0">
                <a:solidFill>
                  <a:schemeClr val="tx1"/>
                </a:solidFill>
                <a:latin typeface="Arial"/>
                <a:ea typeface="+mn-ea"/>
                <a:cs typeface="Arial"/>
              </a:rPr>
              <a:t>Он всегда со мной.</a:t>
            </a:r>
          </a:p>
          <a:p>
            <a:pPr algn="l" defTabSz="685800">
              <a:spcBef>
                <a:spcPts val="1350"/>
              </a:spcBef>
              <a:buClr>
                <a:srgbClr val="595959"/>
              </a:buClr>
            </a:pPr>
            <a:endParaRPr lang="ru-RU" sz="5000" b="1" dirty="0">
              <a:solidFill>
                <a:schemeClr val="tx1"/>
              </a:solidFill>
              <a:latin typeface="Arial"/>
              <a:cs typeface="Arial"/>
            </a:endParaRPr>
          </a:p>
        </p:txBody>
      </p:sp>
    </p:spTree>
    <p:extLst>
      <p:ext uri="{BB962C8B-B14F-4D97-AF65-F5344CB8AC3E}">
        <p14:creationId xmlns:p14="http://schemas.microsoft.com/office/powerpoint/2010/main" val="817539094"/>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810307" y="439807"/>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Если иссякают </a:t>
            </a:r>
          </a:p>
          <a:p>
            <a:pPr algn="l" defTabSz="685800">
              <a:spcBef>
                <a:spcPts val="1350"/>
              </a:spcBef>
              <a:buClr>
                <a:srgbClr val="595959"/>
              </a:buClr>
            </a:pPr>
            <a:r>
              <a:rPr lang="ru-RU" b="1" dirty="0">
                <a:solidFill>
                  <a:schemeClr val="tx1"/>
                </a:solidFill>
                <a:latin typeface="Arial"/>
                <a:ea typeface="+mn-ea"/>
                <a:cs typeface="Arial"/>
              </a:rPr>
              <a:t>Силы здесь в борьбе,</a:t>
            </a:r>
          </a:p>
          <a:p>
            <a:pPr algn="l" defTabSz="685800">
              <a:spcBef>
                <a:spcPts val="1350"/>
              </a:spcBef>
              <a:buClr>
                <a:srgbClr val="595959"/>
              </a:buClr>
            </a:pPr>
            <a:r>
              <a:rPr lang="ru-RU" b="1" dirty="0">
                <a:solidFill>
                  <a:schemeClr val="tx1"/>
                </a:solidFill>
                <a:latin typeface="Arial"/>
                <a:ea typeface="+mn-ea"/>
                <a:cs typeface="Arial"/>
              </a:rPr>
              <a:t>Он не оставляет,</a:t>
            </a:r>
          </a:p>
          <a:p>
            <a:pPr algn="l" defTabSz="685800">
              <a:spcBef>
                <a:spcPts val="1350"/>
              </a:spcBef>
              <a:buClr>
                <a:srgbClr val="595959"/>
              </a:buClr>
            </a:pPr>
            <a:r>
              <a:rPr lang="ru-RU" b="1" dirty="0">
                <a:solidFill>
                  <a:schemeClr val="tx1"/>
                </a:solidFill>
                <a:latin typeface="Arial"/>
                <a:ea typeface="+mn-ea"/>
                <a:cs typeface="Arial"/>
              </a:rPr>
              <a:t>Одного в беде.</a:t>
            </a:r>
          </a:p>
          <a:p>
            <a:pPr algn="l" defTabSz="685800">
              <a:spcBef>
                <a:spcPts val="1350"/>
              </a:spcBef>
              <a:buClr>
                <a:srgbClr val="595959"/>
              </a:buClr>
            </a:pPr>
            <a:endParaRPr lang="ru-RU" sz="3600" b="1" dirty="0">
              <a:solidFill>
                <a:schemeClr val="tx1"/>
              </a:solidFill>
              <a:latin typeface="Arial"/>
              <a:cs typeface="Arial"/>
            </a:endParaRPr>
          </a:p>
        </p:txBody>
      </p:sp>
    </p:spTree>
    <p:extLst>
      <p:ext uri="{BB962C8B-B14F-4D97-AF65-F5344CB8AC3E}">
        <p14:creationId xmlns:p14="http://schemas.microsoft.com/office/powerpoint/2010/main" val="303847047"/>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480774"/>
            <a:ext cx="6965879"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Нелегка, терниста</a:t>
            </a:r>
          </a:p>
          <a:p>
            <a:pPr algn="l" defTabSz="685800">
              <a:spcBef>
                <a:spcPts val="1350"/>
              </a:spcBef>
              <a:buClr>
                <a:srgbClr val="595959"/>
              </a:buClr>
            </a:pPr>
            <a:r>
              <a:rPr lang="ru-RU" b="1" dirty="0">
                <a:solidFill>
                  <a:schemeClr val="tx1"/>
                </a:solidFill>
                <a:latin typeface="Arial"/>
                <a:ea typeface="+mn-ea"/>
                <a:cs typeface="Arial"/>
              </a:rPr>
              <a:t>Узкая тропа.</a:t>
            </a:r>
          </a:p>
          <a:p>
            <a:pPr algn="l" defTabSz="685800">
              <a:spcBef>
                <a:spcPts val="1350"/>
              </a:spcBef>
              <a:buClr>
                <a:srgbClr val="595959"/>
              </a:buClr>
            </a:pPr>
            <a:r>
              <a:rPr lang="ru-RU" b="1" dirty="0">
                <a:solidFill>
                  <a:schemeClr val="tx1"/>
                </a:solidFill>
                <a:latin typeface="Arial"/>
                <a:ea typeface="+mn-ea"/>
                <a:cs typeface="Arial"/>
              </a:rPr>
              <a:t>Он моя надежда,</a:t>
            </a:r>
          </a:p>
          <a:p>
            <a:pPr algn="l" defTabSz="685800">
              <a:spcBef>
                <a:spcPts val="1350"/>
              </a:spcBef>
              <a:buClr>
                <a:srgbClr val="595959"/>
              </a:buClr>
            </a:pPr>
            <a:r>
              <a:rPr lang="ru-RU" b="1" dirty="0">
                <a:solidFill>
                  <a:schemeClr val="tx1"/>
                </a:solidFill>
                <a:latin typeface="Arial"/>
                <a:ea typeface="+mn-ea"/>
                <a:cs typeface="Arial"/>
              </a:rPr>
              <a:t>Он моя звезда.</a:t>
            </a:r>
          </a:p>
          <a:p>
            <a:pPr algn="l" defTabSz="685800">
              <a:spcBef>
                <a:spcPts val="1350"/>
              </a:spcBef>
              <a:buClr>
                <a:srgbClr val="595959"/>
              </a:buClr>
            </a:pPr>
            <a:endParaRPr lang="ru-RU" sz="3200" b="1" dirty="0">
              <a:solidFill>
                <a:schemeClr val="tx1"/>
              </a:solidFill>
              <a:latin typeface="Arial"/>
              <a:cs typeface="Arial"/>
            </a:endParaRPr>
          </a:p>
        </p:txBody>
      </p:sp>
    </p:spTree>
    <p:extLst>
      <p:ext uri="{BB962C8B-B14F-4D97-AF65-F5344CB8AC3E}">
        <p14:creationId xmlns:p14="http://schemas.microsoft.com/office/powerpoint/2010/main" val="3541966549"/>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734039" y="482950"/>
            <a:ext cx="7523385"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b="1" dirty="0">
                <a:solidFill>
                  <a:schemeClr val="tx1"/>
                </a:solidFill>
                <a:latin typeface="Arial"/>
                <a:ea typeface="+mn-ea"/>
                <a:cs typeface="Arial"/>
              </a:rPr>
              <a:t>И, когда окончу</a:t>
            </a:r>
          </a:p>
          <a:p>
            <a:pPr algn="l" defTabSz="685800">
              <a:spcBef>
                <a:spcPts val="1350"/>
              </a:spcBef>
              <a:buClr>
                <a:srgbClr val="595959"/>
              </a:buClr>
            </a:pPr>
            <a:r>
              <a:rPr lang="ru-RU" b="1" dirty="0">
                <a:solidFill>
                  <a:schemeClr val="tx1"/>
                </a:solidFill>
                <a:latin typeface="Arial"/>
                <a:ea typeface="+mn-ea"/>
                <a:cs typeface="Arial"/>
              </a:rPr>
              <a:t>Странствие моё,</a:t>
            </a:r>
          </a:p>
          <a:p>
            <a:pPr algn="l" defTabSz="685800">
              <a:spcBef>
                <a:spcPts val="1350"/>
              </a:spcBef>
              <a:buClr>
                <a:srgbClr val="595959"/>
              </a:buClr>
            </a:pPr>
            <a:r>
              <a:rPr lang="ru-RU" b="1" dirty="0">
                <a:solidFill>
                  <a:schemeClr val="tx1"/>
                </a:solidFill>
                <a:latin typeface="Arial"/>
                <a:ea typeface="+mn-ea"/>
                <a:cs typeface="Arial"/>
              </a:rPr>
              <a:t>Созерцать я буду</a:t>
            </a:r>
          </a:p>
          <a:p>
            <a:pPr algn="l" defTabSz="685800">
              <a:spcBef>
                <a:spcPts val="1350"/>
              </a:spcBef>
              <a:buClr>
                <a:srgbClr val="595959"/>
              </a:buClr>
            </a:pPr>
            <a:r>
              <a:rPr lang="ru-RU" b="1" dirty="0">
                <a:solidFill>
                  <a:schemeClr val="tx1"/>
                </a:solidFill>
                <a:latin typeface="Arial"/>
                <a:ea typeface="+mn-ea"/>
                <a:cs typeface="Arial"/>
              </a:rPr>
              <a:t>Красоту Его.</a:t>
            </a:r>
          </a:p>
          <a:p>
            <a:pPr algn="l" defTabSz="685800">
              <a:spcBef>
                <a:spcPts val="1350"/>
              </a:spcBef>
              <a:buClr>
                <a:srgbClr val="595959"/>
              </a:buClr>
            </a:pPr>
            <a:endParaRPr lang="ru-RU" sz="3600" b="1" dirty="0">
              <a:solidFill>
                <a:schemeClr val="tx1"/>
              </a:solidFill>
              <a:latin typeface="Arial"/>
              <a:cs typeface="Arial"/>
            </a:endParaRPr>
          </a:p>
        </p:txBody>
      </p:sp>
    </p:spTree>
    <p:extLst>
      <p:ext uri="{BB962C8B-B14F-4D97-AF65-F5344CB8AC3E}">
        <p14:creationId xmlns:p14="http://schemas.microsoft.com/office/powerpoint/2010/main" val="3844371225"/>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538619" y="451635"/>
            <a:ext cx="7950537"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5000" b="1" dirty="0">
                <a:solidFill>
                  <a:schemeClr val="tx1"/>
                </a:solidFill>
                <a:latin typeface="Arial"/>
                <a:ea typeface="+mn-ea"/>
                <a:cs typeface="Arial"/>
              </a:rPr>
              <a:t>Там увижу ясно</a:t>
            </a:r>
          </a:p>
          <a:p>
            <a:pPr algn="l" defTabSz="685800">
              <a:spcBef>
                <a:spcPts val="1350"/>
              </a:spcBef>
              <a:buClr>
                <a:srgbClr val="595959"/>
              </a:buClr>
            </a:pPr>
            <a:r>
              <a:rPr lang="ru-RU" sz="5000" b="1" dirty="0">
                <a:solidFill>
                  <a:schemeClr val="tx1"/>
                </a:solidFill>
                <a:latin typeface="Arial"/>
                <a:ea typeface="+mn-ea"/>
                <a:cs typeface="Arial"/>
              </a:rPr>
              <a:t>Я лицом к лицу</a:t>
            </a:r>
          </a:p>
          <a:p>
            <a:pPr algn="l" defTabSz="685800">
              <a:spcBef>
                <a:spcPts val="1350"/>
              </a:spcBef>
              <a:buClr>
                <a:srgbClr val="595959"/>
              </a:buClr>
            </a:pPr>
            <a:r>
              <a:rPr lang="ru-RU" sz="5000" b="1" dirty="0">
                <a:solidFill>
                  <a:schemeClr val="tx1"/>
                </a:solidFill>
                <a:latin typeface="Arial"/>
                <a:ea typeface="+mn-ea"/>
                <a:cs typeface="Arial"/>
              </a:rPr>
              <a:t>Цель моих стремлений –</a:t>
            </a:r>
          </a:p>
          <a:p>
            <a:pPr algn="l" defTabSz="685800">
              <a:spcBef>
                <a:spcPts val="1350"/>
              </a:spcBef>
              <a:buClr>
                <a:srgbClr val="595959"/>
              </a:buClr>
            </a:pPr>
            <a:r>
              <a:rPr lang="ru-RU" sz="5000" b="1" dirty="0">
                <a:solidFill>
                  <a:schemeClr val="tx1"/>
                </a:solidFill>
                <a:latin typeface="Arial"/>
                <a:ea typeface="+mn-ea"/>
                <a:cs typeface="Arial"/>
              </a:rPr>
              <a:t>Родину мою.</a:t>
            </a:r>
          </a:p>
          <a:p>
            <a:pPr algn="l" defTabSz="685800">
              <a:spcBef>
                <a:spcPts val="1350"/>
              </a:spcBef>
              <a:buClr>
                <a:srgbClr val="595959"/>
              </a:buClr>
            </a:pPr>
            <a:endParaRPr lang="ru-RU" sz="5000" b="1" dirty="0">
              <a:solidFill>
                <a:schemeClr val="tx1"/>
              </a:solidFill>
              <a:latin typeface="Arial"/>
              <a:cs typeface="Arial"/>
            </a:endParaRPr>
          </a:p>
        </p:txBody>
      </p:sp>
    </p:spTree>
    <p:extLst>
      <p:ext uri="{BB962C8B-B14F-4D97-AF65-F5344CB8AC3E}">
        <p14:creationId xmlns:p14="http://schemas.microsoft.com/office/powerpoint/2010/main" val="219353301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1014</TotalTime>
  <Words>127</Words>
  <Application>Microsoft Macintosh PowerPoint</Application>
  <PresentationFormat>On-screen Show (16:9)</PresentationFormat>
  <Paragraphs>36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81</cp:revision>
  <dcterms:modified xsi:type="dcterms:W3CDTF">2020-10-21T21:35:46Z</dcterms:modified>
</cp:coreProperties>
</file>