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040" r:id="rId2"/>
    <p:sldId id="1051" r:id="rId3"/>
    <p:sldId id="1055" r:id="rId4"/>
    <p:sldId id="1044" r:id="rId5"/>
    <p:sldId id="1045" r:id="rId6"/>
    <p:sldId id="1056" r:id="rId7"/>
    <p:sldId id="1052" r:id="rId8"/>
    <p:sldId id="1047" r:id="rId9"/>
    <p:sldId id="1057" r:id="rId10"/>
    <p:sldId id="1058" r:id="rId11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22.10.20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Странствуя </a:t>
            </a:r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7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Иисусом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я буду вечно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Иисусом жить,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радости сердечной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Ему служить.</a:t>
            </a:r>
          </a:p>
        </p:txBody>
      </p:sp>
    </p:spTree>
    <p:extLst>
      <p:ext uri="{BB962C8B-B14F-4D97-AF65-F5344CB8AC3E}">
        <p14:creationId xmlns:p14="http://schemas.microsoft.com/office/powerpoint/2010/main" val="512789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spc="-15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400" spc="-15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куплет</a:t>
            </a:r>
            <a:r>
              <a:rPr lang="en-US" sz="4400" spc="-15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4400" spc="-15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Странствуя в пустыне,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Зла я не страшусь,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там со мною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 мой Иисус.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все невзгоды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меня ведёт,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скорби утешает,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Родине влечёт.</a:t>
            </a:r>
          </a:p>
        </p:txBody>
      </p:sp>
    </p:spTree>
    <p:extLst>
      <p:ext uri="{BB962C8B-B14F-4D97-AF65-F5344CB8AC3E}">
        <p14:creationId xmlns:p14="http://schemas.microsoft.com/office/powerpoint/2010/main" val="1803946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и придётся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Здесь мне всё терять,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моё богатство,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всё мне дать.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spc="-15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800" spc="-15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куплет</a:t>
            </a:r>
            <a:r>
              <a:rPr lang="en-US" sz="4800" spc="-15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Хоть порой и труден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Здесь мой путь земной,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Верю неизменно: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всегда со мной.</a:t>
            </a: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иссякают 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Силы здесь в борьбе,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не оставляет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Одного в беде.</a:t>
            </a:r>
          </a:p>
        </p:txBody>
      </p:sp>
    </p:spTree>
    <p:extLst>
      <p:ext uri="{BB962C8B-B14F-4D97-AF65-F5344CB8AC3E}">
        <p14:creationId xmlns:p14="http://schemas.microsoft.com/office/powerpoint/2010/main" val="826551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Нелегка, терниста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Узкая тропа.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моя надежда,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моя звезда.</a:t>
            </a:r>
          </a:p>
        </p:txBody>
      </p:sp>
    </p:spTree>
    <p:extLst>
      <p:ext uri="{BB962C8B-B14F-4D97-AF65-F5344CB8AC3E}">
        <p14:creationId xmlns:p14="http://schemas.microsoft.com/office/powerpoint/2010/main" val="107393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260648"/>
            <a:ext cx="972108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spc="-15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000" spc="-15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куплет</a:t>
            </a:r>
            <a:r>
              <a:rPr lang="en-US" sz="4000" spc="-15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43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И, когда окончу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Странствие моё,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Созерцать я буду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Красоту Его.</a:t>
            </a:r>
          </a:p>
        </p:txBody>
      </p:sp>
    </p:spTree>
    <p:extLst>
      <p:ext uri="{BB962C8B-B14F-4D97-AF65-F5344CB8AC3E}">
        <p14:creationId xmlns:p14="http://schemas.microsoft.com/office/powerpoint/2010/main" val="2756983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72108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3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увижу ясно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лицом к лицу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моих стремлений –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Родину мою.</a:t>
            </a:r>
          </a:p>
        </p:txBody>
      </p:sp>
    </p:spTree>
    <p:extLst>
      <p:ext uri="{BB962C8B-B14F-4D97-AF65-F5344CB8AC3E}">
        <p14:creationId xmlns:p14="http://schemas.microsoft.com/office/powerpoint/2010/main" val="21829762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8454</TotalTime>
  <Words>151</Words>
  <Application>Microsoft Macintosh PowerPoint</Application>
  <PresentationFormat>On-screen Show (4:3)</PresentationFormat>
  <Paragraphs>47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234</cp:revision>
  <dcterms:created xsi:type="dcterms:W3CDTF">2016-09-02T12:17:38Z</dcterms:created>
  <dcterms:modified xsi:type="dcterms:W3CDTF">2020-10-21T21:34:55Z</dcterms:modified>
</cp:coreProperties>
</file>