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040" r:id="rId2"/>
    <p:sldId id="1051" r:id="rId3"/>
    <p:sldId id="1056" r:id="rId4"/>
    <p:sldId id="1057" r:id="rId5"/>
    <p:sldId id="1059" r:id="rId6"/>
    <p:sldId id="1060" r:id="rId7"/>
    <p:sldId id="1062" r:id="rId8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4" autoAdjust="0"/>
    <p:restoredTop sz="78762" autoAdjust="0"/>
  </p:normalViewPr>
  <p:slideViewPr>
    <p:cSldViewPr>
      <p:cViewPr varScale="1">
        <p:scale>
          <a:sx n="134" d="100"/>
          <a:sy n="134" d="100"/>
        </p:scale>
        <p:origin x="-1400" y="-96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22.10.20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5696" y="1152351"/>
            <a:ext cx="7210763" cy="224676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7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Дивный мой Спаситель</a:t>
            </a:r>
            <a:endParaRPr lang="en-US" sz="70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332656"/>
            <a:ext cx="820891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ts val="74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Дивный мой Спаситель,</a:t>
            </a:r>
          </a:p>
          <a:p>
            <a:pPr>
              <a:lnSpc>
                <a:spcPts val="74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 и Утешитель,</a:t>
            </a:r>
          </a:p>
          <a:p>
            <a:pPr>
              <a:lnSpc>
                <a:spcPts val="74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к Тебе иду.</a:t>
            </a:r>
          </a:p>
          <a:p>
            <a:pPr>
              <a:lnSpc>
                <a:spcPts val="74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Льну к Тебе душою,</a:t>
            </a:r>
          </a:p>
          <a:p>
            <a:pPr>
              <a:lnSpc>
                <a:spcPts val="74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Быть хочу с Тобою.</a:t>
            </a:r>
          </a:p>
          <a:p>
            <a:pPr>
              <a:lnSpc>
                <a:spcPts val="74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Радость там найду.</a:t>
            </a:r>
          </a:p>
          <a:p>
            <a:pPr>
              <a:lnSpc>
                <a:spcPts val="7400"/>
              </a:lnSpc>
            </a:pPr>
            <a:endParaRPr lang="ru-RU" sz="5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7400"/>
              </a:lnSpc>
            </a:pPr>
            <a:endParaRPr lang="ru-RU" sz="5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8064896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5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Знаю я, что жизнь моя</a:t>
            </a:r>
          </a:p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любящих руках </a:t>
            </a: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Сокрыта </a:t>
            </a:r>
            <a:r>
              <a:rPr lang="mr-IN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5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моя защита.</a:t>
            </a:r>
          </a:p>
        </p:txBody>
      </p:sp>
    </p:spTree>
    <p:extLst>
      <p:ext uri="{BB962C8B-B14F-4D97-AF65-F5344CB8AC3E}">
        <p14:creationId xmlns:p14="http://schemas.microsoft.com/office/powerpoint/2010/main" val="3984343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332656"/>
            <a:ext cx="820891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ts val="74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я слабею,</a:t>
            </a:r>
          </a:p>
          <a:p>
            <a:pPr>
              <a:lnSpc>
                <a:spcPts val="74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Грех не одолею –</a:t>
            </a:r>
          </a:p>
          <a:p>
            <a:pPr>
              <a:lnSpc>
                <a:spcPts val="74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Внемли ты мольбе;</a:t>
            </a:r>
          </a:p>
          <a:p>
            <a:pPr>
              <a:lnSpc>
                <a:spcPts val="74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к Тебе взываю,</a:t>
            </a:r>
          </a:p>
          <a:p>
            <a:pPr>
              <a:lnSpc>
                <a:spcPts val="74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 ожидаю –</a:t>
            </a:r>
          </a:p>
          <a:p>
            <a:pPr>
              <a:lnSpc>
                <a:spcPts val="74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Сила лишь в Тебе!</a:t>
            </a:r>
          </a:p>
          <a:p>
            <a:pPr>
              <a:lnSpc>
                <a:spcPts val="7400"/>
              </a:lnSpc>
            </a:pPr>
            <a:endParaRPr lang="ru-RU" sz="5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039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25908"/>
            <a:ext cx="820891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5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Верю </a:t>
            </a: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я: </a:t>
            </a: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рука Твоя</a:t>
            </a:r>
          </a:p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трудный час </a:t>
            </a: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Помочь </a:t>
            </a: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готова,</a:t>
            </a:r>
          </a:p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Охраняя снова.</a:t>
            </a:r>
          </a:p>
        </p:txBody>
      </p:sp>
    </p:spTree>
    <p:extLst>
      <p:ext uri="{BB962C8B-B14F-4D97-AF65-F5344CB8AC3E}">
        <p14:creationId xmlns:p14="http://schemas.microsoft.com/office/powerpoint/2010/main" val="166436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332656"/>
            <a:ext cx="820891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ts val="74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Дивный мой Спаситель,</a:t>
            </a:r>
          </a:p>
          <a:p>
            <a:pPr>
              <a:lnSpc>
                <a:spcPts val="74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Сильный Победитель,</a:t>
            </a:r>
          </a:p>
          <a:p>
            <a:pPr>
              <a:lnSpc>
                <a:spcPts val="74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вере утверди!</a:t>
            </a:r>
          </a:p>
          <a:p>
            <a:pPr>
              <a:lnSpc>
                <a:spcPts val="74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к Тебе взываю,</a:t>
            </a:r>
          </a:p>
          <a:p>
            <a:pPr>
              <a:lnSpc>
                <a:spcPts val="74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 ожидаю –</a:t>
            </a:r>
          </a:p>
          <a:p>
            <a:pPr>
              <a:lnSpc>
                <a:spcPts val="74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Сила лишь в Тебе!</a:t>
            </a:r>
          </a:p>
          <a:p>
            <a:pPr>
              <a:lnSpc>
                <a:spcPts val="7400"/>
              </a:lnSpc>
            </a:pPr>
            <a:endParaRPr lang="ru-RU" sz="5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276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-99392"/>
            <a:ext cx="820891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5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Тебя бессилен я;</a:t>
            </a:r>
          </a:p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Ты, Господь</a:t>
            </a:r>
            <a:r>
              <a:rPr lang="ru-RU" sz="5400" b="1" spc="-15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5400" b="1" spc="-15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5400" b="1" spc="-15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b="1" spc="-15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Моя </a:t>
            </a: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победа,</a:t>
            </a:r>
          </a:p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моя надежда.</a:t>
            </a:r>
          </a:p>
        </p:txBody>
      </p:sp>
    </p:spTree>
    <p:extLst>
      <p:ext uri="{BB962C8B-B14F-4D97-AF65-F5344CB8AC3E}">
        <p14:creationId xmlns:p14="http://schemas.microsoft.com/office/powerpoint/2010/main" val="19857021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8590</TotalTime>
  <Words>112</Words>
  <Application>Microsoft Macintosh PowerPoint</Application>
  <PresentationFormat>On-screen Show (4:3)</PresentationFormat>
  <Paragraphs>32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235</cp:revision>
  <dcterms:created xsi:type="dcterms:W3CDTF">2016-09-02T12:17:38Z</dcterms:created>
  <dcterms:modified xsi:type="dcterms:W3CDTF">2020-10-21T21:31:31Z</dcterms:modified>
</cp:coreProperties>
</file>