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67"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08" d="100"/>
          <a:sy n="108" d="100"/>
        </p:scale>
        <p:origin x="-12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Дам покой тебе</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Тяжкой </a:t>
            </a:r>
            <a:r>
              <a:rPr lang="ru-RU" sz="4000" b="1" spc="-150" dirty="0">
                <a:solidFill>
                  <a:schemeClr val="tx2">
                    <a:lumMod val="50000"/>
                  </a:schemeClr>
                </a:solidFill>
                <a:latin typeface="Arial" panose="020B0604020202020204" pitchFamily="34" charset="0"/>
                <a:cs typeface="Arial" panose="020B0604020202020204" pitchFamily="34" charset="0"/>
              </a:rPr>
              <a:t>ношей кто измучен,</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Приходи ко Мне.</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Будешь Мною ты научен,</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Дам покой тебе.</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11067" y="671256"/>
            <a:ext cx="6965879" cy="381866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Моё </a:t>
            </a:r>
            <a:r>
              <a:rPr lang="ru-RU" sz="4000" b="1" spc="-150" dirty="0">
                <a:solidFill>
                  <a:schemeClr val="tx2">
                    <a:lumMod val="50000"/>
                  </a:schemeClr>
                </a:solidFill>
                <a:latin typeface="Arial" panose="020B0604020202020204" pitchFamily="34" charset="0"/>
                <a:cs typeface="Arial" panose="020B0604020202020204" pitchFamily="34" charset="0"/>
              </a:rPr>
              <a:t>иго благо,</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бремя легко.</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Кроток и смирен Я.</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Во мне найдёшь покой.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Ты сердцем не смущайся,</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Ко Мне приди…</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Если </a:t>
            </a:r>
            <a:r>
              <a:rPr lang="ru-RU" sz="4000" b="1" spc="-150" dirty="0">
                <a:solidFill>
                  <a:schemeClr val="tx2">
                    <a:lumMod val="50000"/>
                  </a:schemeClr>
                </a:solidFill>
                <a:latin typeface="Arial" panose="020B0604020202020204" pitchFamily="34" charset="0"/>
                <a:cs typeface="Arial" panose="020B0604020202020204" pitchFamily="34" charset="0"/>
              </a:rPr>
              <a:t>в сердце нет покоя –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Приходи ко Мне.</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Я в Своих руках укрою,</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Дам покой тебе.</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520628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02275" y="671256"/>
            <a:ext cx="6965879" cy="381866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Моё </a:t>
            </a:r>
            <a:r>
              <a:rPr lang="ru-RU" sz="4000" b="1" spc="-150" dirty="0">
                <a:solidFill>
                  <a:schemeClr val="tx2">
                    <a:lumMod val="50000"/>
                  </a:schemeClr>
                </a:solidFill>
                <a:latin typeface="Arial" panose="020B0604020202020204" pitchFamily="34" charset="0"/>
                <a:cs typeface="Arial" panose="020B0604020202020204" pitchFamily="34" charset="0"/>
              </a:rPr>
              <a:t>иго благо,</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бремя легко.</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Кроток и смирен Я.</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Во мне найдёшь покой.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Все заботы Мне доверьте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Я дам Свой покой в сердца.</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880173"/>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1003</TotalTime>
  <Words>98</Words>
  <Application>Microsoft Office PowerPoint</Application>
  <PresentationFormat>Экран (16:9)</PresentationFormat>
  <Paragraphs>21</Paragraphs>
  <Slides>5</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Секретарь</cp:lastModifiedBy>
  <cp:revision>78</cp:revision>
  <dcterms:modified xsi:type="dcterms:W3CDTF">2020-10-22T12:03:49Z</dcterms:modified>
</cp:coreProperties>
</file>