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3"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564596" y="552450"/>
            <a:ext cx="6768385"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 Тебе, Господь, мой дух взывает</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84673" y="463655"/>
            <a:ext cx="873088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800" b="1" dirty="0" smtClean="0">
                <a:solidFill>
                  <a:schemeClr val="tx2">
                    <a:lumMod val="50000"/>
                  </a:schemeClr>
                </a:solidFill>
                <a:latin typeface="Arial" panose="020B0604020202020204" pitchFamily="34" charset="0"/>
                <a:cs typeface="Arial" panose="020B0604020202020204" pitchFamily="34" charset="0"/>
              </a:rPr>
              <a:t>К </a:t>
            </a:r>
            <a:r>
              <a:rPr lang="ru-RU" sz="3800" b="1" dirty="0">
                <a:solidFill>
                  <a:schemeClr val="tx2">
                    <a:lumMod val="50000"/>
                  </a:schemeClr>
                </a:solidFill>
                <a:latin typeface="Arial" panose="020B0604020202020204" pitchFamily="34" charset="0"/>
                <a:cs typeface="Arial" panose="020B0604020202020204" pitchFamily="34" charset="0"/>
              </a:rPr>
              <a:t>Тебе, Господь, </a:t>
            </a:r>
            <a:r>
              <a:rPr lang="ru-RU" sz="3800" b="1" dirty="0" smtClean="0">
                <a:solidFill>
                  <a:schemeClr val="tx2">
                    <a:lumMod val="50000"/>
                  </a:schemeClr>
                </a:solidFill>
                <a:latin typeface="Arial" panose="020B0604020202020204" pitchFamily="34" charset="0"/>
                <a:cs typeface="Arial" panose="020B0604020202020204" pitchFamily="34" charset="0"/>
              </a:rPr>
              <a:t>Мой </a:t>
            </a:r>
            <a:r>
              <a:rPr lang="ru-RU" sz="3800" b="1" dirty="0">
                <a:solidFill>
                  <a:schemeClr val="tx2">
                    <a:lumMod val="50000"/>
                  </a:schemeClr>
                </a:solidFill>
                <a:latin typeface="Arial" panose="020B0604020202020204" pitchFamily="34" charset="0"/>
                <a:cs typeface="Arial" panose="020B0604020202020204" pitchFamily="34" charset="0"/>
              </a:rPr>
              <a:t>дух взывает,</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Услышь мой голос и внемли!</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Смотри: враг сети </a:t>
            </a:r>
            <a:r>
              <a:rPr lang="ru-RU" sz="3800" b="1" dirty="0" smtClean="0">
                <a:solidFill>
                  <a:schemeClr val="tx2">
                    <a:lumMod val="50000"/>
                  </a:schemeClr>
                </a:solidFill>
                <a:latin typeface="Arial" panose="020B0604020202020204" pitchFamily="34" charset="0"/>
                <a:cs typeface="Arial" panose="020B0604020202020204" pitchFamily="34" charset="0"/>
              </a:rPr>
              <a:t>расставляет </a:t>
            </a:r>
            <a:r>
              <a:rPr lang="ru-RU" sz="3800" b="1" dirty="0">
                <a:solidFill>
                  <a:schemeClr val="tx2">
                    <a:lumMod val="50000"/>
                  </a:schemeClr>
                </a:solidFill>
                <a:latin typeface="Arial" panose="020B0604020202020204" pitchFamily="34" charset="0"/>
                <a:cs typeface="Arial" panose="020B0604020202020204" pitchFamily="34" charset="0"/>
              </a:rPr>
              <a:t>– </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О, не упасть мне помоги!</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75881" y="478902"/>
            <a:ext cx="833835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Мой </a:t>
            </a:r>
            <a:r>
              <a:rPr lang="ru-RU" sz="4000" b="1" dirty="0">
                <a:solidFill>
                  <a:schemeClr val="tx2">
                    <a:lumMod val="50000"/>
                  </a:schemeClr>
                </a:solidFill>
                <a:latin typeface="Arial" panose="020B0604020202020204" pitchFamily="34" charset="0"/>
                <a:cs typeface="Arial" panose="020B0604020202020204" pitchFamily="34" charset="0"/>
              </a:rPr>
              <a:t>путь суров</a:t>
            </a:r>
            <a:r>
              <a:rPr lang="ru-RU" sz="4000" b="1" dirty="0" smtClean="0">
                <a:solidFill>
                  <a:schemeClr val="tx2">
                    <a:lumMod val="50000"/>
                  </a:schemeClr>
                </a:solidFill>
                <a:latin typeface="Arial" panose="020B0604020202020204" pitchFamily="34" charset="0"/>
                <a:cs typeface="Arial" panose="020B0604020202020204" pitchFamily="34" charset="0"/>
              </a:rPr>
              <a:t>: на </a:t>
            </a:r>
            <a:r>
              <a:rPr lang="ru-RU" sz="4000" b="1" dirty="0">
                <a:solidFill>
                  <a:schemeClr val="tx2">
                    <a:lumMod val="50000"/>
                  </a:schemeClr>
                </a:solidFill>
                <a:latin typeface="Arial" panose="020B0604020202020204" pitchFamily="34" charset="0"/>
                <a:cs typeface="Arial" panose="020B0604020202020204" pitchFamily="34" charset="0"/>
              </a:rPr>
              <a:t>небе тучи,</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Вихрь испытаний свыше сил;</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Склонись ко мне</a:t>
            </a:r>
            <a:r>
              <a:rPr lang="ru-RU" sz="4000" b="1" dirty="0" smtClean="0">
                <a:solidFill>
                  <a:schemeClr val="tx2">
                    <a:lumMod val="50000"/>
                  </a:schemeClr>
                </a:solidFill>
                <a:latin typeface="Arial" panose="020B0604020202020204" pitchFamily="34" charset="0"/>
                <a:cs typeface="Arial" panose="020B0604020202020204" pitchFamily="34" charset="0"/>
              </a:rPr>
              <a:t>, о </a:t>
            </a:r>
            <a:r>
              <a:rPr lang="ru-RU" sz="4000" b="1" dirty="0">
                <a:solidFill>
                  <a:schemeClr val="tx2">
                    <a:lumMod val="50000"/>
                  </a:schemeClr>
                </a:solidFill>
                <a:latin typeface="Arial" panose="020B0604020202020204" pitchFamily="34" charset="0"/>
                <a:cs typeface="Arial" panose="020B0604020202020204" pitchFamily="34" charset="0"/>
              </a:rPr>
              <a:t>Бог могучий,</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Дабы врага я победил.</a:t>
            </a:r>
          </a:p>
        </p:txBody>
      </p:sp>
    </p:spTree>
    <p:extLst>
      <p:ext uri="{BB962C8B-B14F-4D97-AF65-F5344CB8AC3E}">
        <p14:creationId xmlns:p14="http://schemas.microsoft.com/office/powerpoint/2010/main" val="368101346"/>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84673" y="463655"/>
            <a:ext cx="833835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Как </a:t>
            </a:r>
            <a:r>
              <a:rPr lang="ru-RU" sz="4000" b="1" dirty="0">
                <a:solidFill>
                  <a:schemeClr val="tx2">
                    <a:lumMod val="50000"/>
                  </a:schemeClr>
                </a:solidFill>
                <a:latin typeface="Arial" panose="020B0604020202020204" pitchFamily="34" charset="0"/>
                <a:cs typeface="Arial" panose="020B0604020202020204" pitchFamily="34" charset="0"/>
              </a:rPr>
              <a:t>часто, </a:t>
            </a:r>
            <a:r>
              <a:rPr lang="ru-RU" sz="4000" b="1" dirty="0" smtClean="0">
                <a:solidFill>
                  <a:schemeClr val="tx2">
                    <a:lumMod val="50000"/>
                  </a:schemeClr>
                </a:solidFill>
                <a:latin typeface="Arial" panose="020B0604020202020204" pitchFamily="34" charset="0"/>
                <a:cs typeface="Arial" panose="020B0604020202020204" pitchFamily="34" charset="0"/>
              </a:rPr>
              <a:t>мучимый сомненьем</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Перед Тобой рыдаю я.</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О, сжалься над моим </a:t>
            </a:r>
            <a:r>
              <a:rPr lang="ru-RU" sz="4000" b="1" dirty="0" smtClean="0">
                <a:solidFill>
                  <a:schemeClr val="tx2">
                    <a:lumMod val="50000"/>
                  </a:schemeClr>
                </a:solidFill>
                <a:latin typeface="Arial" panose="020B0604020202020204" pitchFamily="34" charset="0"/>
                <a:cs typeface="Arial" panose="020B0604020202020204" pitchFamily="34" charset="0"/>
              </a:rPr>
              <a:t>мученьем</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Прости, прости, мой Бог, </a:t>
            </a:r>
            <a:r>
              <a:rPr lang="ru-RU" sz="4000" b="1" dirty="0" smtClean="0">
                <a:solidFill>
                  <a:schemeClr val="tx2">
                    <a:lumMod val="50000"/>
                  </a:schemeClr>
                </a:solidFill>
                <a:latin typeface="Arial" panose="020B0604020202020204" pitchFamily="34" charset="0"/>
                <a:cs typeface="Arial" panose="020B0604020202020204" pitchFamily="34" charset="0"/>
              </a:rPr>
              <a:t>меня</a:t>
            </a:r>
            <a:r>
              <a:rPr lang="ru-RU" sz="40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24802843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6636" y="261967"/>
            <a:ext cx="870349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800" b="1" dirty="0" smtClean="0">
                <a:solidFill>
                  <a:schemeClr val="tx2">
                    <a:lumMod val="50000"/>
                  </a:schemeClr>
                </a:solidFill>
                <a:latin typeface="Arial" panose="020B0604020202020204" pitchFamily="34" charset="0"/>
                <a:cs typeface="Arial" panose="020B0604020202020204" pitchFamily="34" charset="0"/>
              </a:rPr>
              <a:t>Отец </a:t>
            </a:r>
            <a:r>
              <a:rPr lang="ru-RU" sz="3800" b="1" dirty="0">
                <a:solidFill>
                  <a:schemeClr val="tx2">
                    <a:lumMod val="50000"/>
                  </a:schemeClr>
                </a:solidFill>
                <a:latin typeface="Arial" panose="020B0604020202020204" pitchFamily="34" charset="0"/>
                <a:cs typeface="Arial" panose="020B0604020202020204" pitchFamily="34" charset="0"/>
              </a:rPr>
              <a:t>благой, </a:t>
            </a:r>
            <a:r>
              <a:rPr lang="ru-RU" sz="3800" b="1" dirty="0" smtClean="0">
                <a:solidFill>
                  <a:schemeClr val="tx2">
                    <a:lumMod val="50000"/>
                  </a:schemeClr>
                </a:solidFill>
                <a:latin typeface="Arial" panose="020B0604020202020204" pitchFamily="34" charset="0"/>
                <a:cs typeface="Arial" panose="020B0604020202020204" pitchFamily="34" charset="0"/>
              </a:rPr>
              <a:t>любвеобильный</a:t>
            </a:r>
            <a:r>
              <a:rPr lang="ru-RU" sz="38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Вершитель мира и судьбы,</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Творец </a:t>
            </a:r>
            <a:r>
              <a:rPr lang="ru-RU" sz="3800" b="1" dirty="0" smtClean="0">
                <a:solidFill>
                  <a:schemeClr val="tx2">
                    <a:lumMod val="50000"/>
                  </a:schemeClr>
                </a:solidFill>
                <a:latin typeface="Arial" panose="020B0604020202020204" pitchFamily="34" charset="0"/>
                <a:cs typeface="Arial" panose="020B0604020202020204" pitchFamily="34" charset="0"/>
              </a:rPr>
              <a:t>всего, </a:t>
            </a:r>
            <a:r>
              <a:rPr lang="ru-RU" sz="3800" b="1" dirty="0" smtClean="0">
                <a:solidFill>
                  <a:schemeClr val="tx2">
                    <a:lumMod val="50000"/>
                  </a:schemeClr>
                </a:solidFill>
                <a:latin typeface="Arial" panose="020B0604020202020204" pitchFamily="34" charset="0"/>
                <a:cs typeface="Arial" panose="020B0604020202020204" pitchFamily="34" charset="0"/>
              </a:rPr>
              <a:t/>
            </a:r>
            <a:br>
              <a:rPr lang="ru-RU" sz="3800" b="1" dirty="0" smtClean="0">
                <a:solidFill>
                  <a:schemeClr val="tx2">
                    <a:lumMod val="50000"/>
                  </a:schemeClr>
                </a:solidFill>
                <a:latin typeface="Arial" panose="020B0604020202020204" pitchFamily="34" charset="0"/>
                <a:cs typeface="Arial" panose="020B0604020202020204" pitchFamily="34" charset="0"/>
              </a:rPr>
            </a:br>
            <a:r>
              <a:rPr lang="ru-RU" sz="3800" b="1" dirty="0" smtClean="0">
                <a:solidFill>
                  <a:schemeClr val="tx2">
                    <a:lumMod val="50000"/>
                  </a:schemeClr>
                </a:solidFill>
                <a:latin typeface="Arial" panose="020B0604020202020204" pitchFamily="34" charset="0"/>
                <a:cs typeface="Arial" panose="020B0604020202020204" pitchFamily="34" charset="0"/>
              </a:rPr>
              <a:t>Господь </a:t>
            </a:r>
            <a:r>
              <a:rPr lang="ru-RU" sz="3800" b="1" dirty="0" smtClean="0">
                <a:solidFill>
                  <a:schemeClr val="tx2">
                    <a:lumMod val="50000"/>
                  </a:schemeClr>
                </a:solidFill>
                <a:latin typeface="Arial" panose="020B0604020202020204" pitchFamily="34" charset="0"/>
                <a:cs typeface="Arial" panose="020B0604020202020204" pitchFamily="34" charset="0"/>
              </a:rPr>
              <a:t>всесильный</a:t>
            </a:r>
            <a:r>
              <a:rPr lang="ru-RU" sz="38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О, не отринь моей мольбы!</a:t>
            </a:r>
          </a:p>
        </p:txBody>
      </p:sp>
    </p:spTree>
    <p:extLst>
      <p:ext uri="{BB962C8B-B14F-4D97-AF65-F5344CB8AC3E}">
        <p14:creationId xmlns:p14="http://schemas.microsoft.com/office/powerpoint/2010/main" val="408422646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6636" y="465583"/>
            <a:ext cx="870349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800" b="1" dirty="0" smtClean="0">
                <a:solidFill>
                  <a:schemeClr val="tx2">
                    <a:lumMod val="50000"/>
                  </a:schemeClr>
                </a:solidFill>
                <a:latin typeface="Arial" panose="020B0604020202020204" pitchFamily="34" charset="0"/>
                <a:cs typeface="Arial" panose="020B0604020202020204" pitchFamily="34" charset="0"/>
              </a:rPr>
              <a:t>Скала </a:t>
            </a:r>
            <a:r>
              <a:rPr lang="ru-RU" sz="3800" b="1" dirty="0">
                <a:solidFill>
                  <a:schemeClr val="tx2">
                    <a:lumMod val="50000"/>
                  </a:schemeClr>
                </a:solidFill>
                <a:latin typeface="Arial" panose="020B0604020202020204" pitchFamily="34" charset="0"/>
                <a:cs typeface="Arial" panose="020B0604020202020204" pitchFamily="34" charset="0"/>
              </a:rPr>
              <a:t>Ты в мире </a:t>
            </a:r>
            <a:r>
              <a:rPr lang="ru-RU" sz="3800" b="1" dirty="0" smtClean="0">
                <a:solidFill>
                  <a:schemeClr val="tx2">
                    <a:lumMod val="50000"/>
                  </a:schemeClr>
                </a:solidFill>
                <a:latin typeface="Arial" panose="020B0604020202020204" pitchFamily="34" charset="0"/>
                <a:cs typeface="Arial" panose="020B0604020202020204" pitchFamily="34" charset="0"/>
              </a:rPr>
              <a:t>развращённом</a:t>
            </a:r>
            <a:r>
              <a:rPr lang="ru-RU" sz="38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Утеха в трудный жизни час.</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Ты помощь, сила всем </a:t>
            </a:r>
            <a:r>
              <a:rPr lang="ru-RU" sz="3800" b="1" dirty="0" smtClean="0">
                <a:solidFill>
                  <a:schemeClr val="tx2">
                    <a:lumMod val="50000"/>
                  </a:schemeClr>
                </a:solidFill>
                <a:latin typeface="Arial" panose="020B0604020202020204" pitchFamily="34" charset="0"/>
                <a:cs typeface="Arial" panose="020B0604020202020204" pitchFamily="34" charset="0"/>
              </a:rPr>
              <a:t>спасённым</a:t>
            </a:r>
            <a:r>
              <a:rPr lang="ru-RU" sz="3800" b="1"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Над нами бодрствует </a:t>
            </a:r>
            <a:r>
              <a:rPr lang="ru-RU" sz="3800" b="1" dirty="0" smtClean="0">
                <a:solidFill>
                  <a:schemeClr val="tx2">
                    <a:lumMod val="50000"/>
                  </a:schemeClr>
                </a:solidFill>
                <a:latin typeface="Arial" panose="020B0604020202020204" pitchFamily="34" charset="0"/>
                <a:cs typeface="Arial" panose="020B0604020202020204" pitchFamily="34" charset="0"/>
              </a:rPr>
              <a:t>Твой </a:t>
            </a:r>
            <a:r>
              <a:rPr lang="ru-RU" sz="3800" b="1" dirty="0">
                <a:solidFill>
                  <a:schemeClr val="tx2">
                    <a:lumMod val="50000"/>
                  </a:schemeClr>
                </a:solidFill>
                <a:latin typeface="Arial" panose="020B0604020202020204" pitchFamily="34" charset="0"/>
                <a:cs typeface="Arial" panose="020B0604020202020204" pitchFamily="34" charset="0"/>
              </a:rPr>
              <a:t>глаз.</a:t>
            </a:r>
          </a:p>
        </p:txBody>
      </p:sp>
    </p:spTree>
    <p:extLst>
      <p:ext uri="{BB962C8B-B14F-4D97-AF65-F5344CB8AC3E}">
        <p14:creationId xmlns:p14="http://schemas.microsoft.com/office/powerpoint/2010/main" val="171889980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6636" y="375049"/>
            <a:ext cx="870349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800" b="1" dirty="0" smtClean="0">
                <a:solidFill>
                  <a:schemeClr val="tx2">
                    <a:lumMod val="50000"/>
                  </a:schemeClr>
                </a:solidFill>
                <a:latin typeface="Arial" panose="020B0604020202020204" pitchFamily="34" charset="0"/>
                <a:cs typeface="Arial" panose="020B0604020202020204" pitchFamily="34" charset="0"/>
              </a:rPr>
              <a:t>Внемли </a:t>
            </a:r>
            <a:r>
              <a:rPr lang="ru-RU" sz="3800" b="1" dirty="0">
                <a:solidFill>
                  <a:schemeClr val="tx2">
                    <a:lumMod val="50000"/>
                  </a:schemeClr>
                </a:solidFill>
                <a:latin typeface="Arial" panose="020B0604020202020204" pitchFamily="34" charset="0"/>
                <a:cs typeface="Arial" panose="020B0604020202020204" pitchFamily="34" charset="0"/>
              </a:rPr>
              <a:t>ж мольбе моей </a:t>
            </a:r>
            <a:r>
              <a:rPr lang="ru-RU" sz="3800" b="1" dirty="0" smtClean="0">
                <a:solidFill>
                  <a:schemeClr val="tx2">
                    <a:lumMod val="50000"/>
                  </a:schemeClr>
                </a:solidFill>
                <a:latin typeface="Arial" panose="020B0604020202020204" pitchFamily="34" charset="0"/>
                <a:cs typeface="Arial" panose="020B0604020202020204" pitchFamily="34" charset="0"/>
              </a:rPr>
              <a:t>и </a:t>
            </a:r>
            <a:r>
              <a:rPr lang="ru-RU" sz="3800" b="1" dirty="0">
                <a:solidFill>
                  <a:schemeClr val="tx2">
                    <a:lumMod val="50000"/>
                  </a:schemeClr>
                </a:solidFill>
                <a:latin typeface="Arial" panose="020B0604020202020204" pitchFamily="34" charset="0"/>
                <a:cs typeface="Arial" panose="020B0604020202020204" pitchFamily="34" charset="0"/>
              </a:rPr>
              <a:t>в горе</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Не дай надежду потерять,</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Пребудь со </a:t>
            </a:r>
            <a:r>
              <a:rPr lang="ru-RU" sz="3800" b="1">
                <a:solidFill>
                  <a:schemeClr val="tx2">
                    <a:lumMod val="50000"/>
                  </a:schemeClr>
                </a:solidFill>
                <a:latin typeface="Arial" panose="020B0604020202020204" pitchFamily="34" charset="0"/>
                <a:cs typeface="Arial" panose="020B0604020202020204" pitchFamily="34" charset="0"/>
              </a:rPr>
              <a:t>мной </a:t>
            </a:r>
            <a:r>
              <a:rPr lang="ru-RU" sz="3800" b="1">
                <a:solidFill>
                  <a:schemeClr val="tx2">
                    <a:lumMod val="50000"/>
                  </a:schemeClr>
                </a:solidFill>
                <a:latin typeface="Arial" panose="020B0604020202020204" pitchFamily="34" charset="0"/>
                <a:cs typeface="Arial" panose="020B0604020202020204" pitchFamily="34" charset="0"/>
              </a:rPr>
              <a:t/>
            </a:r>
            <a:br>
              <a:rPr lang="ru-RU" sz="3800" b="1">
                <a:solidFill>
                  <a:schemeClr val="tx2">
                    <a:lumMod val="50000"/>
                  </a:schemeClr>
                </a:solidFill>
                <a:latin typeface="Arial" panose="020B0604020202020204" pitchFamily="34" charset="0"/>
                <a:cs typeface="Arial" panose="020B0604020202020204" pitchFamily="34" charset="0"/>
              </a:rPr>
            </a:br>
            <a:r>
              <a:rPr lang="ru-RU" sz="3800" b="1" smtClean="0">
                <a:solidFill>
                  <a:schemeClr val="tx2">
                    <a:lumMod val="50000"/>
                  </a:schemeClr>
                </a:solidFill>
                <a:latin typeface="Arial" panose="020B0604020202020204" pitchFamily="34" charset="0"/>
                <a:cs typeface="Arial" panose="020B0604020202020204" pitchFamily="34" charset="0"/>
              </a:rPr>
              <a:t>В</a:t>
            </a:r>
            <a:r>
              <a:rPr lang="ru-RU" sz="3800" b="1" smtClean="0">
                <a:solidFill>
                  <a:schemeClr val="tx2">
                    <a:lumMod val="50000"/>
                  </a:schemeClr>
                </a:solidFill>
                <a:latin typeface="Arial" panose="020B0604020202020204" pitchFamily="34" charset="0"/>
                <a:cs typeface="Arial" panose="020B0604020202020204" pitchFamily="34" charset="0"/>
              </a:rPr>
              <a:t> </a:t>
            </a:r>
            <a:r>
              <a:rPr lang="ru-RU" sz="3800" b="1" dirty="0">
                <a:solidFill>
                  <a:schemeClr val="tx2">
                    <a:lumMod val="50000"/>
                  </a:schemeClr>
                </a:solidFill>
                <a:latin typeface="Arial" panose="020B0604020202020204" pitchFamily="34" charset="0"/>
                <a:cs typeface="Arial" panose="020B0604020202020204" pitchFamily="34" charset="0"/>
              </a:rPr>
              <a:t>житейском море,</a:t>
            </a:r>
          </a:p>
          <a:p>
            <a:pPr algn="l">
              <a:lnSpc>
                <a:spcPct val="150000"/>
              </a:lnSpc>
            </a:pPr>
            <a:r>
              <a:rPr lang="ru-RU" sz="3800" b="1" dirty="0">
                <a:solidFill>
                  <a:schemeClr val="tx2">
                    <a:lumMod val="50000"/>
                  </a:schemeClr>
                </a:solidFill>
                <a:latin typeface="Arial" panose="020B0604020202020204" pitchFamily="34" charset="0"/>
                <a:cs typeface="Arial" panose="020B0604020202020204" pitchFamily="34" charset="0"/>
              </a:rPr>
              <a:t>Чтоб чёлн мой верно </a:t>
            </a:r>
            <a:r>
              <a:rPr lang="ru-RU" sz="3800" b="1" dirty="0" smtClean="0">
                <a:solidFill>
                  <a:schemeClr val="tx2">
                    <a:lumMod val="50000"/>
                  </a:schemeClr>
                </a:solidFill>
                <a:latin typeface="Arial" panose="020B0604020202020204" pitchFamily="34" charset="0"/>
                <a:cs typeface="Arial" panose="020B0604020202020204" pitchFamily="34" charset="0"/>
              </a:rPr>
              <a:t>направлять</a:t>
            </a:r>
            <a:r>
              <a:rPr lang="ru-RU" sz="38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4538701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142</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2020-10-22T11:45:43Z</dcterms:modified>
</cp:coreProperties>
</file>