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51" r:id="rId3"/>
    <p:sldId id="1044" r:id="rId4"/>
    <p:sldId id="1045" r:id="rId5"/>
    <p:sldId id="1055" r:id="rId6"/>
    <p:sldId id="1047" r:id="rId7"/>
    <p:sldId id="1056" r:id="rId8"/>
    <p:sldId id="1057" r:id="rId9"/>
    <p:sldId id="1060" r:id="rId10"/>
    <p:sldId id="1059" r:id="rId11"/>
    <p:sldId id="1058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Вера есть сила народа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нас все люди позорят,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развратном клеймят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Веры нам светлые взоры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Будущность всё ж не затмят.</a:t>
            </a:r>
          </a:p>
        </p:txBody>
      </p:sp>
    </p:spTree>
    <p:extLst>
      <p:ext uri="{BB962C8B-B14F-4D97-AF65-F5344CB8AC3E}">
        <p14:creationId xmlns:p14="http://schemas.microsoft.com/office/powerpoint/2010/main" val="412525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Верой живою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верой, верой живою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сём узкой тропою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небу мы верно дойдём,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Вечную жизнь обретём.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6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Вера есть сила народа,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её в сердце дарит,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Радость, любовь и свобода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действиях веры царит.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Верой живою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верой, верой живою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сём узкой тропою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небу мы верно дойдём,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Вечную жизнь обретём.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8492" y="548680"/>
            <a:ext cx="9289032" cy="50405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Вера есть щит, огражденье,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нею мы бодро идём,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верой в житейском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сраженье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никогда не падём.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Верой живою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верой, верой живою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сём узкой тропою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небу мы верно дойдём,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Вечную жизнь обретём.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9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нас враги окружают,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Выступим все, как один,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Смертию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пусть угрожают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Верой мы их победим.</a:t>
            </a: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Верой живою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верой, верой живою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сём узкой тропою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небу мы верно дойдём,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Вечную жизнь обретём.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затрудненья горою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Станут пред нами в пути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Братья, мы верой живою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Сможем преграду смести.</a:t>
            </a:r>
          </a:p>
        </p:txBody>
      </p:sp>
    </p:spTree>
    <p:extLst>
      <p:ext uri="{BB962C8B-B14F-4D97-AF65-F5344CB8AC3E}">
        <p14:creationId xmlns:p14="http://schemas.microsoft.com/office/powerpoint/2010/main" val="145072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Верой живою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(муж.)</a:t>
            </a:r>
            <a:r>
              <a:rPr lang="en-US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4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верой, верой живою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сём узкой тропою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небу мы верно дойдём,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Вечную жизнь обретём.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45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8433</TotalTime>
  <Words>121</Words>
  <Application>Microsoft Macintosh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235</cp:revision>
  <dcterms:created xsi:type="dcterms:W3CDTF">2016-09-02T12:17:38Z</dcterms:created>
  <dcterms:modified xsi:type="dcterms:W3CDTF">2020-10-22T11:40:53Z</dcterms:modified>
</cp:coreProperties>
</file>