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65" r:id="rId2"/>
    <p:sldId id="269" r:id="rId3"/>
    <p:sldId id="270" r:id="rId4"/>
    <p:sldId id="271" r:id="rId5"/>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31" d="100"/>
          <a:sy n="131" d="100"/>
        </p:scale>
        <p:origin x="-1648"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В долине греха я</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86862" y="451635"/>
            <a:ext cx="8563707" cy="374229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b="1" spc="-150" dirty="0">
                <a:solidFill>
                  <a:schemeClr val="tx2">
                    <a:lumMod val="50000"/>
                  </a:schemeClr>
                </a:solidFill>
                <a:latin typeface="Arial" panose="020B0604020202020204" pitchFamily="34" charset="0"/>
                <a:cs typeface="Arial" panose="020B0604020202020204" pitchFamily="34" charset="0"/>
              </a:rPr>
              <a:t>В долине греха я </a:t>
            </a:r>
            <a:r>
              <a:rPr lang="ru-RU" sz="4000" b="1" spc="-150" dirty="0" smtClean="0">
                <a:solidFill>
                  <a:schemeClr val="tx2">
                    <a:lumMod val="50000"/>
                  </a:schemeClr>
                </a:solidFill>
                <a:latin typeface="Arial" panose="020B0604020202020204" pitchFamily="34" charset="0"/>
                <a:cs typeface="Arial" panose="020B0604020202020204" pitchFamily="34" charset="0"/>
              </a:rPr>
              <a:t>устал</a:t>
            </a:r>
            <a:r>
              <a:rPr lang="ru-RU" sz="4000" b="1" spc="-150" dirty="0">
                <a:solidFill>
                  <a:schemeClr val="tx2">
                    <a:lumMod val="50000"/>
                  </a:schemeClr>
                </a:solidFill>
                <a:latin typeface="Arial" panose="020B0604020202020204" pitchFamily="34" charset="0"/>
                <a:cs typeface="Arial" panose="020B0604020202020204" pitchFamily="34" charset="0"/>
              </a:rPr>
              <a:t>, изнемог,</a:t>
            </a:r>
          </a:p>
          <a:p>
            <a:pPr algn="l"/>
            <a:r>
              <a:rPr lang="ru-RU" sz="4000" b="1" spc="-150" dirty="0">
                <a:solidFill>
                  <a:schemeClr val="tx2">
                    <a:lumMod val="50000"/>
                  </a:schemeClr>
                </a:solidFill>
                <a:latin typeface="Arial" panose="020B0604020202020204" pitchFamily="34" charset="0"/>
                <a:cs typeface="Arial" panose="020B0604020202020204" pitchFamily="34" charset="0"/>
              </a:rPr>
              <a:t>Скорбя и страдая от зла </a:t>
            </a:r>
            <a:r>
              <a:rPr lang="ru-RU" sz="4000" b="1" spc="-150" dirty="0" smtClean="0">
                <a:solidFill>
                  <a:schemeClr val="tx2">
                    <a:lumMod val="50000"/>
                  </a:schemeClr>
                </a:solidFill>
                <a:latin typeface="Arial" panose="020B0604020202020204" pitchFamily="34" charset="0"/>
                <a:cs typeface="Arial" panose="020B0604020202020204" pitchFamily="34" charset="0"/>
              </a:rPr>
              <a:t>и </a:t>
            </a:r>
            <a:r>
              <a:rPr lang="ru-RU" sz="4000" b="1" spc="-150" dirty="0">
                <a:solidFill>
                  <a:schemeClr val="tx2">
                    <a:lumMod val="50000"/>
                  </a:schemeClr>
                </a:solidFill>
                <a:latin typeface="Arial" panose="020B0604020202020204" pitchFamily="34" charset="0"/>
                <a:cs typeface="Arial" panose="020B0604020202020204" pitchFamily="34" charset="0"/>
              </a:rPr>
              <a:t>тревог.</a:t>
            </a:r>
          </a:p>
          <a:p>
            <a:pPr algn="l"/>
            <a:r>
              <a:rPr lang="ru-RU" sz="4000" b="1" spc="-150" dirty="0">
                <a:solidFill>
                  <a:schemeClr val="tx2">
                    <a:lumMod val="50000"/>
                  </a:schemeClr>
                </a:solidFill>
                <a:latin typeface="Arial" panose="020B0604020202020204" pitchFamily="34" charset="0"/>
                <a:cs typeface="Arial" panose="020B0604020202020204" pitchFamily="34" charset="0"/>
              </a:rPr>
              <a:t>Мой взор помутился, 		   </a:t>
            </a:r>
            <a:r>
              <a:rPr lang="ru-RU" sz="4000" b="1" spc="-150" dirty="0" smtClean="0">
                <a:solidFill>
                  <a:schemeClr val="tx2">
                    <a:lumMod val="50000"/>
                  </a:schemeClr>
                </a:solidFill>
                <a:latin typeface="Arial" panose="020B0604020202020204" pitchFamily="34" charset="0"/>
                <a:cs typeface="Arial" panose="020B0604020202020204" pitchFamily="34" charset="0"/>
              </a:rPr>
              <a:t>Светильник </a:t>
            </a:r>
            <a:r>
              <a:rPr lang="ru-RU" sz="4000" b="1" spc="-150" dirty="0">
                <a:solidFill>
                  <a:schemeClr val="tx2">
                    <a:lumMod val="50000"/>
                  </a:schemeClr>
                </a:solidFill>
                <a:latin typeface="Arial" panose="020B0604020202020204" pitchFamily="34" charset="0"/>
                <a:cs typeface="Arial" panose="020B0604020202020204" pitchFamily="34" charset="0"/>
              </a:rPr>
              <a:t>погас,</a:t>
            </a:r>
          </a:p>
          <a:p>
            <a:pPr algn="l"/>
            <a:r>
              <a:rPr lang="ru-RU" sz="4000" b="1" spc="-150" dirty="0">
                <a:solidFill>
                  <a:schemeClr val="tx2">
                    <a:lumMod val="50000"/>
                  </a:schemeClr>
                </a:solidFill>
                <a:latin typeface="Arial" panose="020B0604020202020204" pitchFamily="34" charset="0"/>
                <a:cs typeface="Arial" panose="020B0604020202020204" pitchFamily="34" charset="0"/>
              </a:rPr>
              <a:t>И дух утомился в </a:t>
            </a:r>
            <a:r>
              <a:rPr lang="ru-RU" sz="4000" b="1" spc="-150" dirty="0" smtClean="0">
                <a:solidFill>
                  <a:schemeClr val="tx2">
                    <a:lumMod val="50000"/>
                  </a:schemeClr>
                </a:solidFill>
                <a:latin typeface="Arial" panose="020B0604020202020204" pitchFamily="34" charset="0"/>
                <a:cs typeface="Arial" panose="020B0604020202020204" pitchFamily="34" charset="0"/>
              </a:rPr>
              <a:t>борьбе </a:t>
            </a:r>
          </a:p>
          <a:p>
            <a:pPr algn="l"/>
            <a:r>
              <a:rPr lang="ru-RU" sz="4000" b="1" spc="-150" dirty="0">
                <a:solidFill>
                  <a:schemeClr val="tx2">
                    <a:lumMod val="50000"/>
                  </a:schemeClr>
                </a:solidFill>
                <a:latin typeface="Arial" panose="020B0604020202020204" pitchFamily="34" charset="0"/>
                <a:cs typeface="Arial" panose="020B0604020202020204" pitchFamily="34" charset="0"/>
              </a:rPr>
              <a:t>	</a:t>
            </a:r>
            <a:r>
              <a:rPr lang="ru-RU" sz="4000" b="1" spc="-150" dirty="0" smtClean="0">
                <a:solidFill>
                  <a:schemeClr val="tx2">
                    <a:lumMod val="50000"/>
                  </a:schemeClr>
                </a:solidFill>
                <a:latin typeface="Arial" panose="020B0604020202020204" pitchFamily="34" charset="0"/>
                <a:cs typeface="Arial" panose="020B0604020202020204" pitchFamily="34" charset="0"/>
              </a:rPr>
              <a:t>					каждый </a:t>
            </a:r>
            <a:r>
              <a:rPr lang="ru-RU" sz="4000" b="1" spc="-150" dirty="0">
                <a:solidFill>
                  <a:schemeClr val="tx2">
                    <a:lumMod val="50000"/>
                  </a:schemeClr>
                </a:solidFill>
                <a:latin typeface="Arial" panose="020B0604020202020204" pitchFamily="34" charset="0"/>
                <a:cs typeface="Arial" panose="020B0604020202020204" pitchFamily="34" charset="0"/>
              </a:rPr>
              <a:t>час.</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62138" y="451635"/>
            <a:ext cx="8720315" cy="374229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b="1" spc="-150" dirty="0">
                <a:solidFill>
                  <a:schemeClr val="tx2">
                    <a:lumMod val="50000"/>
                  </a:schemeClr>
                </a:solidFill>
                <a:latin typeface="Arial" panose="020B0604020202020204" pitchFamily="34" charset="0"/>
                <a:cs typeface="Arial" panose="020B0604020202020204" pitchFamily="34" charset="0"/>
              </a:rPr>
              <a:t>И словно забыт я Тобой, </a:t>
            </a:r>
            <a:r>
              <a:rPr lang="ru-RU" sz="4000" b="1" spc="-150" dirty="0" smtClean="0">
                <a:solidFill>
                  <a:schemeClr val="tx2">
                    <a:lumMod val="50000"/>
                  </a:schemeClr>
                </a:solidFill>
                <a:latin typeface="Arial" panose="020B0604020202020204" pitchFamily="34" charset="0"/>
                <a:cs typeface="Arial" panose="020B0604020202020204" pitchFamily="34" charset="0"/>
              </a:rPr>
              <a:t>о Христос</a:t>
            </a:r>
            <a:r>
              <a:rPr lang="ru-RU" sz="4000" b="1" spc="-150" dirty="0">
                <a:solidFill>
                  <a:schemeClr val="tx2">
                    <a:lumMod val="50000"/>
                  </a:schemeClr>
                </a:solidFill>
                <a:latin typeface="Arial" panose="020B0604020202020204" pitchFamily="34" charset="0"/>
                <a:cs typeface="Arial" panose="020B0604020202020204" pitchFamily="34" charset="0"/>
              </a:rPr>
              <a:t>,</a:t>
            </a:r>
          </a:p>
          <a:p>
            <a:pPr algn="l"/>
            <a:r>
              <a:rPr lang="ru-RU" sz="4000" b="1" spc="-150" dirty="0">
                <a:solidFill>
                  <a:schemeClr val="tx2">
                    <a:lumMod val="50000"/>
                  </a:schemeClr>
                </a:solidFill>
                <a:latin typeface="Arial" panose="020B0604020202020204" pitchFamily="34" charset="0"/>
                <a:cs typeface="Arial" panose="020B0604020202020204" pitchFamily="34" charset="0"/>
              </a:rPr>
              <a:t>На сём поле битвы, </a:t>
            </a:r>
            <a:r>
              <a:rPr lang="ru-RU" sz="4000" b="1" spc="-150" dirty="0" smtClean="0">
                <a:solidFill>
                  <a:schemeClr val="tx2">
                    <a:lumMod val="50000"/>
                  </a:schemeClr>
                </a:solidFill>
                <a:latin typeface="Arial" panose="020B0604020202020204" pitchFamily="34" charset="0"/>
                <a:cs typeface="Arial" panose="020B0604020202020204" pitchFamily="34" charset="0"/>
              </a:rPr>
              <a:t>страданья </a:t>
            </a:r>
          </a:p>
          <a:p>
            <a:pPr algn="l"/>
            <a:r>
              <a:rPr lang="ru-RU" sz="4000" b="1" spc="-150" dirty="0">
                <a:solidFill>
                  <a:schemeClr val="tx2">
                    <a:lumMod val="50000"/>
                  </a:schemeClr>
                </a:solidFill>
                <a:latin typeface="Arial" panose="020B0604020202020204" pitchFamily="34" charset="0"/>
                <a:cs typeface="Arial" panose="020B0604020202020204" pitchFamily="34" charset="0"/>
              </a:rPr>
              <a:t>	</a:t>
            </a:r>
            <a:r>
              <a:rPr lang="ru-RU" sz="4000" b="1" spc="-150" dirty="0" smtClean="0">
                <a:solidFill>
                  <a:schemeClr val="tx2">
                    <a:lumMod val="50000"/>
                  </a:schemeClr>
                </a:solidFill>
                <a:latin typeface="Arial" panose="020B0604020202020204" pitchFamily="34" charset="0"/>
                <a:cs typeface="Arial" panose="020B0604020202020204" pitchFamily="34" charset="0"/>
              </a:rPr>
              <a:t>							и </a:t>
            </a:r>
            <a:r>
              <a:rPr lang="ru-RU" sz="4000" b="1" spc="-150" dirty="0">
                <a:solidFill>
                  <a:schemeClr val="tx2">
                    <a:lumMod val="50000"/>
                  </a:schemeClr>
                </a:solidFill>
                <a:latin typeface="Arial" panose="020B0604020202020204" pitchFamily="34" charset="0"/>
                <a:cs typeface="Arial" panose="020B0604020202020204" pitchFamily="34" charset="0"/>
              </a:rPr>
              <a:t>слёз.</a:t>
            </a:r>
          </a:p>
          <a:p>
            <a:pPr algn="l"/>
            <a:r>
              <a:rPr lang="ru-RU" sz="4000" b="1" spc="-150" dirty="0">
                <a:solidFill>
                  <a:schemeClr val="tx2">
                    <a:lumMod val="50000"/>
                  </a:schemeClr>
                </a:solidFill>
                <a:latin typeface="Arial" panose="020B0604020202020204" pitchFamily="34" charset="0"/>
                <a:cs typeface="Arial" panose="020B0604020202020204" pitchFamily="34" charset="0"/>
              </a:rPr>
              <a:t>О, медлишь доколе</a:t>
            </a:r>
            <a:r>
              <a:rPr lang="ru-RU" sz="4000" b="1" spc="-150" dirty="0" smtClean="0">
                <a:solidFill>
                  <a:schemeClr val="tx2">
                    <a:lumMod val="50000"/>
                  </a:schemeClr>
                </a:solidFill>
                <a:latin typeface="Arial" panose="020B0604020202020204" pitchFamily="34" charset="0"/>
                <a:cs typeface="Arial" panose="020B0604020202020204" pitchFamily="34" charset="0"/>
              </a:rPr>
              <a:t>? </a:t>
            </a:r>
          </a:p>
          <a:p>
            <a:pPr algn="l"/>
            <a:r>
              <a:rPr lang="ru-RU" sz="4000" b="1" spc="-150" dirty="0" smtClean="0">
                <a:solidFill>
                  <a:schemeClr val="tx2">
                    <a:lumMod val="50000"/>
                  </a:schemeClr>
                </a:solidFill>
                <a:latin typeface="Arial" panose="020B0604020202020204" pitchFamily="34" charset="0"/>
                <a:cs typeface="Arial" panose="020B0604020202020204" pitchFamily="34" charset="0"/>
              </a:rPr>
              <a:t>Ко </a:t>
            </a:r>
            <a:r>
              <a:rPr lang="ru-RU" sz="4000" b="1" spc="-150" dirty="0">
                <a:solidFill>
                  <a:schemeClr val="tx2">
                    <a:lumMod val="50000"/>
                  </a:schemeClr>
                </a:solidFill>
                <a:latin typeface="Arial" panose="020B0604020202020204" pitchFamily="34" charset="0"/>
                <a:cs typeface="Arial" panose="020B0604020202020204" pitchFamily="34" charset="0"/>
              </a:rPr>
              <a:t>мне поспеши</a:t>
            </a:r>
          </a:p>
          <a:p>
            <a:pPr algn="l"/>
            <a:r>
              <a:rPr lang="ru-RU" sz="4000" b="1" spc="-150" dirty="0">
                <a:solidFill>
                  <a:schemeClr val="tx2">
                    <a:lumMod val="50000"/>
                  </a:schemeClr>
                </a:solidFill>
                <a:latin typeface="Arial" panose="020B0604020202020204" pitchFamily="34" charset="0"/>
                <a:cs typeface="Arial" panose="020B0604020202020204" pitchFamily="34" charset="0"/>
              </a:rPr>
              <a:t>И в смертной </a:t>
            </a:r>
            <a:r>
              <a:rPr lang="ru-RU" sz="4000" b="1" spc="-150" dirty="0" smtClean="0">
                <a:solidFill>
                  <a:schemeClr val="tx2">
                    <a:lumMod val="50000"/>
                  </a:schemeClr>
                </a:solidFill>
                <a:latin typeface="Arial" panose="020B0604020202020204" pitchFamily="34" charset="0"/>
                <a:cs typeface="Arial" panose="020B0604020202020204" pitchFamily="34" charset="0"/>
              </a:rPr>
              <a:t>юдоли дай силу души</a:t>
            </a:r>
            <a:r>
              <a:rPr lang="ru-RU" sz="4000" b="1" spc="-150" dirty="0">
                <a:solidFill>
                  <a:schemeClr val="tx2">
                    <a:lumMod val="50000"/>
                  </a:scheme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387878338"/>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62138" y="244104"/>
            <a:ext cx="8720315" cy="436410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b="1" spc="-150" dirty="0">
                <a:solidFill>
                  <a:schemeClr val="tx2">
                    <a:lumMod val="50000"/>
                  </a:schemeClr>
                </a:solidFill>
                <a:latin typeface="Arial" panose="020B0604020202020204" pitchFamily="34" charset="0"/>
                <a:cs typeface="Arial" panose="020B0604020202020204" pitchFamily="34" charset="0"/>
              </a:rPr>
              <a:t>В борьбе дай мне силы,</a:t>
            </a:r>
          </a:p>
          <a:p>
            <a:pPr algn="l"/>
            <a:r>
              <a:rPr lang="ru-RU" sz="4000" b="1" spc="-150" dirty="0">
                <a:solidFill>
                  <a:schemeClr val="tx2">
                    <a:lumMod val="50000"/>
                  </a:schemeClr>
                </a:solidFill>
                <a:latin typeface="Arial" panose="020B0604020202020204" pitchFamily="34" charset="0"/>
                <a:cs typeface="Arial" panose="020B0604020202020204" pitchFamily="34" charset="0"/>
              </a:rPr>
              <a:t>Чтоб я не упал,</a:t>
            </a:r>
          </a:p>
          <a:p>
            <a:pPr algn="l"/>
            <a:r>
              <a:rPr lang="ru-RU" sz="4000" b="1" spc="-150" dirty="0">
                <a:solidFill>
                  <a:schemeClr val="tx2">
                    <a:lumMod val="50000"/>
                  </a:schemeClr>
                </a:solidFill>
                <a:latin typeface="Arial" panose="020B0604020202020204" pitchFamily="34" charset="0"/>
                <a:cs typeface="Arial" panose="020B0604020202020204" pitchFamily="34" charset="0"/>
              </a:rPr>
              <a:t>Был твёрд до могилы,</a:t>
            </a:r>
          </a:p>
          <a:p>
            <a:pPr algn="l"/>
            <a:r>
              <a:rPr lang="ru-RU" sz="4000" b="1" spc="-150" dirty="0">
                <a:solidFill>
                  <a:schemeClr val="tx2">
                    <a:lumMod val="50000"/>
                  </a:schemeClr>
                </a:solidFill>
                <a:latin typeface="Arial" panose="020B0604020202020204" pitchFamily="34" charset="0"/>
                <a:cs typeface="Arial" panose="020B0604020202020204" pitchFamily="34" charset="0"/>
              </a:rPr>
              <a:t>В пути не дремал</a:t>
            </a:r>
          </a:p>
          <a:p>
            <a:pPr algn="l"/>
            <a:r>
              <a:rPr lang="ru-RU" sz="4000" b="1" spc="-150" dirty="0" smtClean="0">
                <a:solidFill>
                  <a:schemeClr val="tx2">
                    <a:lumMod val="50000"/>
                  </a:schemeClr>
                </a:solidFill>
                <a:latin typeface="Arial" panose="020B0604020202020204" pitchFamily="34" charset="0"/>
                <a:cs typeface="Arial" panose="020B0604020202020204" pitchFamily="34" charset="0"/>
              </a:rPr>
              <a:t>И узами </a:t>
            </a:r>
            <a:r>
              <a:rPr lang="ru-RU" sz="4000" b="1" spc="-150" dirty="0">
                <a:solidFill>
                  <a:schemeClr val="tx2">
                    <a:lumMod val="50000"/>
                  </a:schemeClr>
                </a:solidFill>
                <a:latin typeface="Arial" panose="020B0604020202020204" pitchFamily="34" charset="0"/>
                <a:cs typeface="Arial" panose="020B0604020202020204" pitchFamily="34" charset="0"/>
              </a:rPr>
              <a:t>тесно любови </a:t>
            </a:r>
            <a:r>
              <a:rPr lang="ru-RU" sz="4000" b="1" spc="-150" dirty="0" smtClean="0">
                <a:solidFill>
                  <a:schemeClr val="tx2">
                    <a:lumMod val="50000"/>
                  </a:schemeClr>
                </a:solidFill>
                <a:latin typeface="Arial" panose="020B0604020202020204" pitchFamily="34" charset="0"/>
                <a:cs typeface="Arial" panose="020B0604020202020204" pitchFamily="34" charset="0"/>
              </a:rPr>
              <a:t>святой</a:t>
            </a: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r>
              <a:rPr lang="ru-RU" sz="4000" b="1" spc="-150" dirty="0">
                <a:solidFill>
                  <a:schemeClr val="tx2">
                    <a:lumMod val="50000"/>
                  </a:schemeClr>
                </a:solidFill>
                <a:latin typeface="Arial" panose="020B0604020202020204" pitchFamily="34" charset="0"/>
                <a:cs typeface="Arial" panose="020B0604020202020204" pitchFamily="34" charset="0"/>
              </a:rPr>
              <a:t>Всегда, Бог небесный</a:t>
            </a:r>
            <a:r>
              <a:rPr lang="ru-RU" sz="4000" b="1" spc="-150" dirty="0" smtClean="0">
                <a:solidFill>
                  <a:schemeClr val="tx2">
                    <a:lumMod val="50000"/>
                  </a:schemeClr>
                </a:solidFill>
                <a:latin typeface="Arial" panose="020B0604020202020204" pitchFamily="34" charset="0"/>
                <a:cs typeface="Arial" panose="020B0604020202020204" pitchFamily="34" charset="0"/>
              </a:rPr>
              <a:t>, был </a:t>
            </a:r>
            <a:r>
              <a:rPr lang="ru-RU" sz="4000" b="1" spc="-150" dirty="0">
                <a:solidFill>
                  <a:schemeClr val="tx2">
                    <a:lumMod val="50000"/>
                  </a:schemeClr>
                </a:solidFill>
                <a:latin typeface="Arial" panose="020B0604020202020204" pitchFamily="34" charset="0"/>
                <a:cs typeface="Arial" panose="020B0604020202020204" pitchFamily="34" charset="0"/>
              </a:rPr>
              <a:t>связан </a:t>
            </a:r>
            <a:endParaRPr lang="ru-RU" sz="4000" b="1" spc="-150" dirty="0" smtClean="0">
              <a:solidFill>
                <a:schemeClr val="tx2">
                  <a:lumMod val="50000"/>
                </a:schemeClr>
              </a:solidFill>
              <a:latin typeface="Arial" panose="020B0604020202020204" pitchFamily="34" charset="0"/>
              <a:cs typeface="Arial" panose="020B0604020202020204" pitchFamily="34" charset="0"/>
            </a:endParaRPr>
          </a:p>
          <a:p>
            <a:pPr algn="l"/>
            <a:r>
              <a:rPr lang="ru-RU" sz="4000" b="1" spc="-150" dirty="0">
                <a:solidFill>
                  <a:schemeClr val="tx2">
                    <a:lumMod val="50000"/>
                  </a:schemeClr>
                </a:solidFill>
                <a:latin typeface="Arial" panose="020B0604020202020204" pitchFamily="34" charset="0"/>
                <a:cs typeface="Arial" panose="020B0604020202020204" pitchFamily="34" charset="0"/>
              </a:rPr>
              <a:t>	</a:t>
            </a:r>
            <a:r>
              <a:rPr lang="ru-RU" sz="4000" b="1" spc="-150" dirty="0" smtClean="0">
                <a:solidFill>
                  <a:schemeClr val="tx2">
                    <a:lumMod val="50000"/>
                  </a:schemeClr>
                </a:solidFill>
                <a:latin typeface="Arial" panose="020B0604020202020204" pitchFamily="34" charset="0"/>
                <a:cs typeface="Arial" panose="020B0604020202020204" pitchFamily="34" charset="0"/>
              </a:rPr>
              <a:t>						с </a:t>
            </a:r>
            <a:r>
              <a:rPr lang="ru-RU" sz="4000" b="1" spc="-150" dirty="0">
                <a:solidFill>
                  <a:schemeClr val="tx2">
                    <a:lumMod val="50000"/>
                  </a:schemeClr>
                </a:solidFill>
                <a:latin typeface="Arial" panose="020B0604020202020204" pitchFamily="34" charset="0"/>
                <a:cs typeface="Arial" panose="020B0604020202020204" pitchFamily="34" charset="0"/>
              </a:rPr>
              <a:t>Тобой.</a:t>
            </a:r>
          </a:p>
        </p:txBody>
      </p:sp>
    </p:spTree>
    <p:extLst>
      <p:ext uri="{BB962C8B-B14F-4D97-AF65-F5344CB8AC3E}">
        <p14:creationId xmlns:p14="http://schemas.microsoft.com/office/powerpoint/2010/main" val="3412540095"/>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1006</TotalTime>
  <Words>71</Words>
  <Application>Microsoft Macintosh PowerPoint</Application>
  <PresentationFormat>On-screen Show (16:9)</PresentationFormat>
  <Paragraphs>19</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White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78</cp:revision>
  <dcterms:modified xsi:type="dcterms:W3CDTF">2020-10-22T11:47:10Z</dcterms:modified>
</cp:coreProperties>
</file>