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52" r:id="rId4"/>
    <p:sldId id="1053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793" y="908720"/>
            <a:ext cx="5770603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долине греха я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долине греха я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устал, изнемог,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Скорбя и страдая от зла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и тревог.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взор помутился, 						   светильник погас,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дух утомился в борьбе 						каждый час.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словно забыт я Тобой,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о Христос,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сём поле битвы,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страданья и слёз.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медлишь доколе?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мне поспеши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смертной юдоли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дай силу души.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борьбе дай мне силы,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я не упал,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твёрд до могилы,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пути не дремал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узами тесно любови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святой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Всегда, Бог небесный,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связан с Тобой.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55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8444</TotalTime>
  <Words>39</Words>
  <Application>Microsoft Macintosh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2020-10-22T11:39:48Z</dcterms:modified>
</cp:coreProperties>
</file>