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265" r:id="rId2"/>
    <p:sldId id="269" r:id="rId3"/>
    <p:sldId id="267" r:id="rId4"/>
    <p:sldId id="270" r:id="rId5"/>
    <p:sldId id="271" r:id="rId6"/>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131" d="100"/>
          <a:sy n="131" d="100"/>
        </p:scale>
        <p:origin x="-1648"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536033" y="222367"/>
            <a:ext cx="6790099" cy="279252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5400"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Буду жить </a:t>
            </a:r>
            <a:r>
              <a:rPr lang="bg-BG" sz="5400"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
            </a:r>
            <a:br>
              <a:rPr lang="bg-BG" sz="5400"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br>
            <a:r>
              <a:rPr lang="bg-BG" sz="5400"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под </a:t>
            </a:r>
            <a:r>
              <a:rPr lang="bg-BG" sz="5400"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защитой Твоих</a:t>
            </a:r>
          </a:p>
          <a:p>
            <a:pPr marL="0" indent="0" algn="ctr">
              <a:lnSpc>
                <a:spcPct val="100000"/>
              </a:lnSpc>
              <a:buNone/>
              <a:defRPr sz="11100" b="1" i="0">
                <a:solidFill>
                  <a:srgbClr val="FEBF2E"/>
                </a:solidFill>
                <a:latin typeface="Calibri"/>
                <a:ea typeface="Calibri"/>
                <a:cs typeface="Calibri"/>
                <a:sym typeface="Calibri"/>
              </a:defRPr>
            </a:pPr>
            <a:r>
              <a:rPr lang="bg-BG" sz="5400"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крыл</a:t>
            </a:r>
            <a:endParaRPr lang="bg-BG" sz="54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596494" y="227036"/>
            <a:ext cx="8547506" cy="400998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000" b="1" spc="-150" dirty="0">
                <a:solidFill>
                  <a:schemeClr val="tx2">
                    <a:lumMod val="50000"/>
                  </a:schemeClr>
                </a:solidFill>
                <a:latin typeface="Arial" panose="020B0604020202020204" pitchFamily="34" charset="0"/>
                <a:cs typeface="Arial" panose="020B0604020202020204" pitchFamily="34" charset="0"/>
              </a:rPr>
              <a:t>Буду жить под </a:t>
            </a:r>
            <a:r>
              <a:rPr lang="ru-RU" sz="4000" b="1" spc="-150" dirty="0" smtClean="0">
                <a:solidFill>
                  <a:schemeClr val="tx2">
                    <a:lumMod val="50000"/>
                  </a:schemeClr>
                </a:solidFill>
                <a:latin typeface="Arial" panose="020B0604020202020204" pitchFamily="34" charset="0"/>
                <a:cs typeface="Arial" panose="020B0604020202020204" pitchFamily="34" charset="0"/>
              </a:rPr>
              <a:t>защитой </a:t>
            </a:r>
          </a:p>
          <a:p>
            <a:pPr algn="l"/>
            <a:r>
              <a:rPr lang="ru-RU" sz="4000" b="1" spc="-150" dirty="0">
                <a:solidFill>
                  <a:schemeClr val="tx2">
                    <a:lumMod val="50000"/>
                  </a:schemeClr>
                </a:solidFill>
                <a:latin typeface="Arial" panose="020B0604020202020204" pitchFamily="34" charset="0"/>
                <a:cs typeface="Arial" panose="020B0604020202020204" pitchFamily="34" charset="0"/>
              </a:rPr>
              <a:t>	</a:t>
            </a:r>
            <a:r>
              <a:rPr lang="ru-RU" sz="4000" b="1" spc="-150" dirty="0" smtClean="0">
                <a:solidFill>
                  <a:schemeClr val="tx2">
                    <a:lumMod val="50000"/>
                  </a:schemeClr>
                </a:solidFill>
                <a:latin typeface="Arial" panose="020B0604020202020204" pitchFamily="34" charset="0"/>
                <a:cs typeface="Arial" panose="020B0604020202020204" pitchFamily="34" charset="0"/>
              </a:rPr>
              <a:t>					Твоих крыл</a:t>
            </a:r>
            <a:r>
              <a:rPr lang="ru-RU" sz="4000" b="1" spc="-150" dirty="0">
                <a:solidFill>
                  <a:schemeClr val="tx2">
                    <a:lumMod val="50000"/>
                  </a:schemeClr>
                </a:solidFill>
                <a:latin typeface="Arial" panose="020B0604020202020204" pitchFamily="34" charset="0"/>
                <a:cs typeface="Arial" panose="020B0604020202020204" pitchFamily="34" charset="0"/>
              </a:rPr>
              <a:t>,</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Буду я в мире Божией любви.</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Ночь </a:t>
            </a:r>
            <a:r>
              <a:rPr lang="ru-RU" sz="4000" b="1" spc="-150" dirty="0" smtClean="0">
                <a:solidFill>
                  <a:schemeClr val="tx2">
                    <a:lumMod val="50000"/>
                  </a:schemeClr>
                </a:solidFill>
                <a:latin typeface="Arial" panose="020B0604020202020204" pitchFamily="34" charset="0"/>
                <a:cs typeface="Arial" panose="020B0604020202020204" pitchFamily="34" charset="0"/>
              </a:rPr>
              <a:t>настанет, и я </a:t>
            </a:r>
            <a:r>
              <a:rPr lang="ru-RU" sz="4000" b="1" spc="-150" dirty="0">
                <a:solidFill>
                  <a:schemeClr val="tx2">
                    <a:lumMod val="50000"/>
                  </a:schemeClr>
                </a:solidFill>
                <a:latin typeface="Arial" panose="020B0604020202020204" pitchFamily="34" charset="0"/>
                <a:cs typeface="Arial" panose="020B0604020202020204" pitchFamily="34" charset="0"/>
              </a:rPr>
              <a:t>не устрашусь,</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Когда я под </a:t>
            </a:r>
            <a:r>
              <a:rPr lang="ru-RU" sz="4000" b="1" spc="-150" dirty="0" smtClean="0">
                <a:solidFill>
                  <a:schemeClr val="tx2">
                    <a:lumMod val="50000"/>
                  </a:schemeClr>
                </a:solidFill>
                <a:latin typeface="Arial" panose="020B0604020202020204" pitchFamily="34" charset="0"/>
                <a:cs typeface="Arial" panose="020B0604020202020204" pitchFamily="34" charset="0"/>
              </a:rPr>
              <a:t>защитой</a:t>
            </a:r>
            <a:r>
              <a:rPr lang="ru-RU" sz="4000" b="1" spc="-150" dirty="0">
                <a:solidFill>
                  <a:schemeClr val="tx2">
                    <a:lumMod val="50000"/>
                  </a:schemeClr>
                </a:solidFill>
                <a:latin typeface="Arial" panose="020B0604020202020204" pitchFamily="34" charset="0"/>
                <a:cs typeface="Arial" panose="020B0604020202020204" pitchFamily="34" charset="0"/>
              </a:rPr>
              <a:t>	Твоих крыл.</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2" y="480774"/>
            <a:ext cx="6673504"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600" spc="-150" dirty="0">
                <a:solidFill>
                  <a:schemeClr val="tx2">
                    <a:lumMod val="50000"/>
                  </a:schemeClr>
                </a:solidFill>
                <a:latin typeface="Arial" panose="020B0604020202020204" pitchFamily="34" charset="0"/>
                <a:cs typeface="Arial" panose="020B0604020202020204" pitchFamily="34" charset="0"/>
              </a:rPr>
              <a:t>Припев: </a:t>
            </a:r>
          </a:p>
          <a:p>
            <a:pPr algn="l">
              <a:lnSpc>
                <a:spcPct val="150000"/>
              </a:lnSpc>
            </a:pPr>
            <a:r>
              <a:rPr lang="ru-RU" sz="4000" b="1" spc="-150" dirty="0" smtClean="0">
                <a:solidFill>
                  <a:schemeClr val="tx2">
                    <a:lumMod val="50000"/>
                  </a:schemeClr>
                </a:solidFill>
                <a:latin typeface="Arial" panose="020B0604020202020204" pitchFamily="34" charset="0"/>
                <a:cs typeface="Arial" panose="020B0604020202020204" pitchFamily="34" charset="0"/>
              </a:rPr>
              <a:t>Под </a:t>
            </a:r>
            <a:r>
              <a:rPr lang="ru-RU" sz="4000" b="1" spc="-150" dirty="0">
                <a:solidFill>
                  <a:schemeClr val="tx2">
                    <a:lumMod val="50000"/>
                  </a:schemeClr>
                </a:solidFill>
                <a:latin typeface="Arial" panose="020B0604020202020204" pitchFamily="34" charset="0"/>
                <a:cs typeface="Arial" panose="020B0604020202020204" pitchFamily="34" charset="0"/>
              </a:rPr>
              <a:t>защитой, под защитой</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Под защитой Твоих крыл.</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Под защитой, под защитой</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Под защитой Твоих крыл.</a:t>
            </a:r>
          </a:p>
          <a:p>
            <a:pPr algn="l"/>
            <a:endParaRPr lang="ru-RU" sz="40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596494" y="227036"/>
            <a:ext cx="8547506" cy="429221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000" b="1" spc="-150" dirty="0" smtClean="0">
                <a:solidFill>
                  <a:schemeClr val="tx2">
                    <a:lumMod val="50000"/>
                  </a:schemeClr>
                </a:solidFill>
                <a:latin typeface="Arial" panose="020B0604020202020204" pitchFamily="34" charset="0"/>
                <a:cs typeface="Arial" panose="020B0604020202020204" pitchFamily="34" charset="0"/>
              </a:rPr>
              <a:t>Я </a:t>
            </a:r>
            <a:r>
              <a:rPr lang="ru-RU" sz="4000" b="1" spc="-150" dirty="0">
                <a:solidFill>
                  <a:schemeClr val="tx2">
                    <a:lumMod val="50000"/>
                  </a:schemeClr>
                </a:solidFill>
                <a:latin typeface="Arial" panose="020B0604020202020204" pitchFamily="34" charset="0"/>
                <a:cs typeface="Arial" panose="020B0604020202020204" pitchFamily="34" charset="0"/>
              </a:rPr>
              <a:t>спасён под защитой </a:t>
            </a:r>
          </a:p>
          <a:p>
            <a:pPr algn="l"/>
            <a:r>
              <a:rPr lang="ru-RU" sz="4000" b="1" spc="-150" dirty="0">
                <a:solidFill>
                  <a:schemeClr val="tx2">
                    <a:lumMod val="50000"/>
                  </a:schemeClr>
                </a:solidFill>
                <a:latin typeface="Arial" panose="020B0604020202020204" pitchFamily="34" charset="0"/>
                <a:cs typeface="Arial" panose="020B0604020202020204" pitchFamily="34" charset="0"/>
              </a:rPr>
              <a:t>					</a:t>
            </a:r>
            <a:r>
              <a:rPr lang="ru-RU" sz="4000" b="1" spc="-150" dirty="0" smtClean="0">
                <a:solidFill>
                  <a:schemeClr val="tx2">
                    <a:lumMod val="50000"/>
                  </a:schemeClr>
                </a:solidFill>
                <a:latin typeface="Arial" panose="020B0604020202020204" pitchFamily="34" charset="0"/>
                <a:cs typeface="Arial" panose="020B0604020202020204" pitchFamily="34" charset="0"/>
              </a:rPr>
              <a:t>	Твоих </a:t>
            </a:r>
            <a:r>
              <a:rPr lang="ru-RU" sz="4000" b="1" spc="-150" dirty="0">
                <a:solidFill>
                  <a:schemeClr val="tx2">
                    <a:lumMod val="50000"/>
                  </a:schemeClr>
                </a:solidFill>
                <a:latin typeface="Arial" panose="020B0604020202020204" pitchFamily="34" charset="0"/>
                <a:cs typeface="Arial" panose="020B0604020202020204" pitchFamily="34" charset="0"/>
              </a:rPr>
              <a:t>крыл,</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Мой покой под охраною Твоей.</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Пусть летят стрелы</a:t>
            </a:r>
            <a:r>
              <a:rPr lang="ru-RU" sz="4000" b="1" spc="-150" dirty="0" smtClean="0">
                <a:solidFill>
                  <a:schemeClr val="tx2">
                    <a:lumMod val="50000"/>
                  </a:schemeClr>
                </a:solidFill>
                <a:latin typeface="Arial" panose="020B0604020202020204" pitchFamily="34" charset="0"/>
                <a:cs typeface="Arial" panose="020B0604020202020204" pitchFamily="34" charset="0"/>
              </a:rPr>
              <a:t>, я </a:t>
            </a:r>
            <a:r>
              <a:rPr lang="ru-RU" sz="4000" b="1" spc="-150" dirty="0">
                <a:solidFill>
                  <a:schemeClr val="tx2">
                    <a:lumMod val="50000"/>
                  </a:schemeClr>
                </a:solidFill>
                <a:latin typeface="Arial" panose="020B0604020202020204" pitchFamily="34" charset="0"/>
                <a:cs typeface="Arial" panose="020B0604020202020204" pitchFamily="34" charset="0"/>
              </a:rPr>
              <a:t>не убоюсь,</a:t>
            </a:r>
          </a:p>
          <a:p>
            <a:pPr algn="l"/>
            <a:r>
              <a:rPr lang="ru-RU" sz="4000" b="1" spc="-150" dirty="0">
                <a:solidFill>
                  <a:schemeClr val="tx2">
                    <a:lumMod val="50000"/>
                  </a:schemeClr>
                </a:solidFill>
                <a:latin typeface="Arial" panose="020B0604020202020204" pitchFamily="34" charset="0"/>
                <a:cs typeface="Arial" panose="020B0604020202020204" pitchFamily="34" charset="0"/>
              </a:rPr>
              <a:t>Когда я под защитой </a:t>
            </a:r>
            <a:endParaRPr lang="ru-RU" sz="4000" b="1" spc="-150" dirty="0" smtClean="0">
              <a:solidFill>
                <a:schemeClr val="tx2">
                  <a:lumMod val="50000"/>
                </a:schemeClr>
              </a:solidFill>
              <a:latin typeface="Arial" panose="020B0604020202020204" pitchFamily="34" charset="0"/>
              <a:cs typeface="Arial" panose="020B0604020202020204" pitchFamily="34" charset="0"/>
            </a:endParaRPr>
          </a:p>
          <a:p>
            <a:pPr algn="l"/>
            <a:r>
              <a:rPr lang="ru-RU" sz="4000" b="1" spc="-150" dirty="0">
                <a:solidFill>
                  <a:schemeClr val="tx2">
                    <a:lumMod val="50000"/>
                  </a:schemeClr>
                </a:solidFill>
                <a:latin typeface="Arial" panose="020B0604020202020204" pitchFamily="34" charset="0"/>
                <a:cs typeface="Arial" panose="020B0604020202020204" pitchFamily="34" charset="0"/>
              </a:rPr>
              <a:t>	</a:t>
            </a:r>
            <a:r>
              <a:rPr lang="ru-RU" sz="4000" b="1" spc="-150" dirty="0" smtClean="0">
                <a:solidFill>
                  <a:schemeClr val="tx2">
                    <a:lumMod val="50000"/>
                  </a:schemeClr>
                </a:solidFill>
                <a:latin typeface="Arial" panose="020B0604020202020204" pitchFamily="34" charset="0"/>
                <a:cs typeface="Arial" panose="020B0604020202020204" pitchFamily="34" charset="0"/>
              </a:rPr>
              <a:t>					Твоих </a:t>
            </a:r>
            <a:r>
              <a:rPr lang="ru-RU" sz="4000" b="1" spc="-150" dirty="0">
                <a:solidFill>
                  <a:schemeClr val="tx2">
                    <a:lumMod val="50000"/>
                  </a:schemeClr>
                </a:solidFill>
                <a:latin typeface="Arial" panose="020B0604020202020204" pitchFamily="34" charset="0"/>
                <a:cs typeface="Arial" panose="020B0604020202020204" pitchFamily="34" charset="0"/>
              </a:rPr>
              <a:t>крыл.</a:t>
            </a:r>
          </a:p>
        </p:txBody>
      </p:sp>
    </p:spTree>
    <p:extLst>
      <p:ext uri="{BB962C8B-B14F-4D97-AF65-F5344CB8AC3E}">
        <p14:creationId xmlns:p14="http://schemas.microsoft.com/office/powerpoint/2010/main" val="4023784354"/>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2178122" y="480774"/>
            <a:ext cx="6673504"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600" spc="-150" dirty="0">
                <a:solidFill>
                  <a:schemeClr val="tx2">
                    <a:lumMod val="50000"/>
                  </a:schemeClr>
                </a:solidFill>
                <a:latin typeface="Arial" panose="020B0604020202020204" pitchFamily="34" charset="0"/>
                <a:cs typeface="Arial" panose="020B0604020202020204" pitchFamily="34" charset="0"/>
              </a:rPr>
              <a:t>Припев: </a:t>
            </a:r>
          </a:p>
          <a:p>
            <a:pPr algn="l">
              <a:lnSpc>
                <a:spcPct val="150000"/>
              </a:lnSpc>
            </a:pPr>
            <a:r>
              <a:rPr lang="ru-RU" sz="4000" b="1" spc="-150" dirty="0" smtClean="0">
                <a:solidFill>
                  <a:schemeClr val="tx2">
                    <a:lumMod val="50000"/>
                  </a:schemeClr>
                </a:solidFill>
                <a:latin typeface="Arial" panose="020B0604020202020204" pitchFamily="34" charset="0"/>
                <a:cs typeface="Arial" panose="020B0604020202020204" pitchFamily="34" charset="0"/>
              </a:rPr>
              <a:t>Под </a:t>
            </a:r>
            <a:r>
              <a:rPr lang="ru-RU" sz="4000" b="1" spc="-150" dirty="0">
                <a:solidFill>
                  <a:schemeClr val="tx2">
                    <a:lumMod val="50000"/>
                  </a:schemeClr>
                </a:solidFill>
                <a:latin typeface="Arial" panose="020B0604020202020204" pitchFamily="34" charset="0"/>
                <a:cs typeface="Arial" panose="020B0604020202020204" pitchFamily="34" charset="0"/>
              </a:rPr>
              <a:t>защитой, под защитой</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Под защитой Твоих крыл.</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Под защитой, под защитой</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Под защитой Твоих крыл.</a:t>
            </a:r>
          </a:p>
          <a:p>
            <a:pPr algn="l"/>
            <a:endParaRPr lang="ru-RU" sz="40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67913665"/>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1009</TotalTime>
  <Words>54</Words>
  <Application>Microsoft Macintosh PowerPoint</Application>
  <PresentationFormat>On-screen Show (16:9)</PresentationFormat>
  <Paragraphs>23</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White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79</cp:revision>
  <dcterms:modified xsi:type="dcterms:W3CDTF">2020-10-22T11:46:42Z</dcterms:modified>
</cp:coreProperties>
</file>