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47" r:id="rId3"/>
    <p:sldId id="1052" r:id="rId4"/>
    <p:sldId id="1049" r:id="rId5"/>
    <p:sldId id="1048" r:id="rId6"/>
    <p:sldId id="1051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4828" y="584684"/>
            <a:ext cx="8784976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унывай,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тернист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путь,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устал</a:t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хочешь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отдохнуть,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страдаешь,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Христа взирай!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друг, не унывай!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31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4828" y="692696"/>
            <a:ext cx="8784976" cy="47885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унывай,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груди твоей, </a:t>
            </a:r>
          </a:p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Угаснет луч надежды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ервых дней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Борись, мой друг,</a:t>
            </a:r>
          </a:p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Господу взывай!</a:t>
            </a:r>
          </a:p>
          <a:p>
            <a:pPr>
              <a:lnSpc>
                <a:spcPct val="11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друг, не унывай!</a:t>
            </a:r>
          </a:p>
        </p:txBody>
      </p:sp>
    </p:spTree>
    <p:extLst>
      <p:ext uri="{BB962C8B-B14F-4D97-AF65-F5344CB8AC3E}">
        <p14:creationId xmlns:p14="http://schemas.microsoft.com/office/powerpoint/2010/main" val="172650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4828" y="404664"/>
            <a:ext cx="8784976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унывай,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враги вокруг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редким стал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Друзей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любимых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Гони печаль!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Бога уповай!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друг, не унывай!</a:t>
            </a:r>
          </a:p>
        </p:txBody>
      </p:sp>
    </p:spTree>
    <p:extLst>
      <p:ext uri="{BB962C8B-B14F-4D97-AF65-F5344CB8AC3E}">
        <p14:creationId xmlns:p14="http://schemas.microsoft.com/office/powerpoint/2010/main" val="263441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4828" y="404664"/>
            <a:ext cx="8784976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унывай, когда густеет мгла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грудь тоска змеёю обвила.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всегда с тобой,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смертный, знай!</a:t>
            </a:r>
          </a:p>
          <a:p>
            <a:pPr>
              <a:lnSpc>
                <a:spcPct val="13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друг, не унывай!</a:t>
            </a:r>
          </a:p>
        </p:txBody>
      </p:sp>
    </p:spTree>
    <p:extLst>
      <p:ext uri="{BB962C8B-B14F-4D97-AF65-F5344CB8AC3E}">
        <p14:creationId xmlns:p14="http://schemas.microsoft.com/office/powerpoint/2010/main" val="351582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4828" y="404664"/>
            <a:ext cx="8784976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унывай,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 теснит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порой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искушает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релестью земной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в мир зовёт – 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ты не вниманий!</a:t>
            </a:r>
          </a:p>
          <a:p>
            <a:pPr>
              <a:lnSpc>
                <a:spcPct val="12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друг, не унывай!</a:t>
            </a:r>
          </a:p>
        </p:txBody>
      </p:sp>
    </p:spTree>
    <p:extLst>
      <p:ext uri="{BB962C8B-B14F-4D97-AF65-F5344CB8AC3E}">
        <p14:creationId xmlns:p14="http://schemas.microsoft.com/office/powerpoint/2010/main" val="1230384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8448</TotalTime>
  <Words>50</Words>
  <Application>Microsoft Macintosh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234</cp:revision>
  <dcterms:created xsi:type="dcterms:W3CDTF">2016-09-02T12:17:38Z</dcterms:created>
  <dcterms:modified xsi:type="dcterms:W3CDTF">2020-10-21T20:50:27Z</dcterms:modified>
</cp:coreProperties>
</file>