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040" r:id="rId2"/>
    <p:sldId id="1051" r:id="rId3"/>
    <p:sldId id="1052" r:id="rId4"/>
    <p:sldId id="1053" r:id="rId5"/>
    <p:sldId id="1054" r:id="rId6"/>
    <p:sldId id="1055" r:id="rId7"/>
    <p:sldId id="1056" r:id="rId8"/>
    <p:sldId id="1057" r:id="rId9"/>
    <p:sldId id="1058" r:id="rId10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34" d="100"/>
          <a:sy n="134" d="100"/>
        </p:scale>
        <p:origin x="-1400" y="320"/>
      </p:cViewPr>
      <p:guideLst>
        <p:guide orient="horz" pos="1480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21.10.20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21.10.20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55467"/>
            <a:ext cx="6408712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7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я грешник бедный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44624"/>
            <a:ext cx="9289032" cy="648072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О, я грешник бедный!</a:t>
            </a:r>
          </a:p>
          <a:p>
            <a:pPr>
              <a:lnSpc>
                <a:spcPct val="13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Правда, я таков;</a:t>
            </a:r>
          </a:p>
          <a:p>
            <a:pPr>
              <a:lnSpc>
                <a:spcPct val="13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б Бог бессмертный</a:t>
            </a:r>
          </a:p>
          <a:p>
            <a:pPr>
              <a:lnSpc>
                <a:spcPct val="13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был </a:t>
            </a:r>
            <a:r>
              <a:rPr lang="ru-RU" sz="4800" b="1" spc="-15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даров,</a:t>
            </a:r>
          </a:p>
          <a:p>
            <a:pPr>
              <a:lnSpc>
                <a:spcPct val="13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был </a:t>
            </a:r>
            <a:r>
              <a:rPr lang="ru-RU" sz="4800" b="1" spc="-15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любовью </a:t>
            </a:r>
          </a:p>
          <a:p>
            <a:pPr>
              <a:lnSpc>
                <a:spcPct val="13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не спас меня,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7891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44624"/>
            <a:ext cx="9289032" cy="648072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погиб давно бы</a:t>
            </a:r>
          </a:p>
          <a:p>
            <a:pPr>
              <a:lnSpc>
                <a:spcPct val="13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мире этом я.</a:t>
            </a:r>
          </a:p>
          <a:p>
            <a:pPr>
              <a:lnSpc>
                <a:spcPct val="13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был </a:t>
            </a:r>
            <a:r>
              <a:rPr lang="ru-RU" sz="4800" b="1" spc="-15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любовью</a:t>
            </a:r>
          </a:p>
          <a:p>
            <a:pPr>
              <a:lnSpc>
                <a:spcPct val="13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не спас меня,</a:t>
            </a:r>
          </a:p>
          <a:p>
            <a:pPr>
              <a:lnSpc>
                <a:spcPct val="13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погиб давно бы</a:t>
            </a:r>
          </a:p>
          <a:p>
            <a:pPr>
              <a:lnSpc>
                <a:spcPct val="13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мире этом я.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002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7891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44624"/>
            <a:ext cx="9289032" cy="648072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4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 с верой в сердце</a:t>
            </a:r>
          </a:p>
          <a:p>
            <a:pPr>
              <a:lnSpc>
                <a:spcPct val="14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Него смотреть,</a:t>
            </a:r>
          </a:p>
          <a:p>
            <a:pPr>
              <a:lnSpc>
                <a:spcPct val="14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Христа мне счастья </a:t>
            </a:r>
          </a:p>
          <a:p>
            <a:pPr>
              <a:lnSpc>
                <a:spcPct val="14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мире не иметь.</a:t>
            </a:r>
          </a:p>
          <a:p>
            <a:pPr>
              <a:lnSpc>
                <a:spcPct val="14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ж я услышу </a:t>
            </a:r>
          </a:p>
          <a:p>
            <a:pPr>
              <a:lnSpc>
                <a:spcPct val="14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Слово от Него,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230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7891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44624"/>
            <a:ext cx="9289032" cy="648072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4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 славить сердцем </a:t>
            </a:r>
          </a:p>
          <a:p>
            <a:pPr>
              <a:lnSpc>
                <a:spcPct val="14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Милости Его.</a:t>
            </a:r>
          </a:p>
          <a:p>
            <a:pPr>
              <a:lnSpc>
                <a:spcPct val="14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ж я услышу </a:t>
            </a:r>
          </a:p>
          <a:p>
            <a:pPr>
              <a:lnSpc>
                <a:spcPct val="14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Слово от Него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4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Буду славить сердцем </a:t>
            </a:r>
          </a:p>
          <a:p>
            <a:pPr>
              <a:lnSpc>
                <a:spcPct val="14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Милости Его</a:t>
            </a: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283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7891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44624"/>
            <a:ext cx="9289032" cy="648072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4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сладком размышленье,</a:t>
            </a:r>
          </a:p>
          <a:p>
            <a:pPr>
              <a:lnSpc>
                <a:spcPct val="14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Ты – Пастырь мой,</a:t>
            </a:r>
          </a:p>
          <a:p>
            <a:pPr>
              <a:lnSpc>
                <a:spcPct val="14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Исчезают сразу</a:t>
            </a:r>
          </a:p>
          <a:p>
            <a:pPr>
              <a:lnSpc>
                <a:spcPct val="14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Грех и страх людской;</a:t>
            </a:r>
          </a:p>
          <a:p>
            <a:pPr>
              <a:lnSpc>
                <a:spcPct val="14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Радостно желаю</a:t>
            </a:r>
          </a:p>
          <a:p>
            <a:pPr>
              <a:lnSpc>
                <a:spcPct val="14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в Тебе пребыть,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168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7891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44624"/>
            <a:ext cx="9289032" cy="648072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4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Тебя трудиться</a:t>
            </a:r>
          </a:p>
          <a:p>
            <a:pPr>
              <a:lnSpc>
                <a:spcPct val="14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 Тобою жить.</a:t>
            </a:r>
          </a:p>
          <a:p>
            <a:pPr>
              <a:lnSpc>
                <a:spcPct val="14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Радостно желаю</a:t>
            </a:r>
          </a:p>
          <a:p>
            <a:pPr>
              <a:lnSpc>
                <a:spcPct val="14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в Тебе пребыть,</a:t>
            </a:r>
          </a:p>
          <a:p>
            <a:pPr>
              <a:lnSpc>
                <a:spcPct val="14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Тебя трудиться</a:t>
            </a:r>
          </a:p>
          <a:p>
            <a:pPr>
              <a:lnSpc>
                <a:spcPct val="14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 Тобою жить.</a:t>
            </a:r>
          </a:p>
        </p:txBody>
      </p:sp>
    </p:spTree>
    <p:extLst>
      <p:ext uri="{BB962C8B-B14F-4D97-AF65-F5344CB8AC3E}">
        <p14:creationId xmlns:p14="http://schemas.microsoft.com/office/powerpoint/2010/main" val="1253577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7891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44624"/>
            <a:ext cx="9289032" cy="648072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4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Да, мой Бог! Ты – дивный</a:t>
            </a:r>
          </a:p>
          <a:p>
            <a:pPr>
              <a:lnSpc>
                <a:spcPct val="14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Царь даров святых,</a:t>
            </a:r>
          </a:p>
          <a:p>
            <a:pPr>
              <a:lnSpc>
                <a:spcPct val="14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Слово правды вечной </a:t>
            </a:r>
          </a:p>
          <a:p>
            <a:pPr>
              <a:lnSpc>
                <a:spcPct val="14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души Жених.</a:t>
            </a:r>
          </a:p>
          <a:p>
            <a:pPr>
              <a:lnSpc>
                <a:spcPct val="14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я буду бедным</a:t>
            </a:r>
          </a:p>
          <a:p>
            <a:pPr>
              <a:lnSpc>
                <a:spcPct val="14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Духом пред Тобой,</a:t>
            </a: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267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7891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44624"/>
            <a:ext cx="9289032" cy="648072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4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 в Тебе нуждаться</a:t>
            </a:r>
          </a:p>
          <a:p>
            <a:pPr>
              <a:lnSpc>
                <a:spcPct val="14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дышать Тобой!</a:t>
            </a:r>
          </a:p>
          <a:p>
            <a:pPr>
              <a:lnSpc>
                <a:spcPct val="14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Пусть я буду бедным</a:t>
            </a:r>
          </a:p>
          <a:p>
            <a:pPr>
              <a:lnSpc>
                <a:spcPct val="140000"/>
              </a:lnSpc>
            </a:pPr>
            <a:r>
              <a:rPr lang="ru-RU" sz="48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Духом пред Тобой,</a:t>
            </a:r>
          </a:p>
          <a:p>
            <a:pPr>
              <a:lnSpc>
                <a:spcPct val="14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 в Тебе нуждаться</a:t>
            </a:r>
          </a:p>
          <a:p>
            <a:pPr>
              <a:lnSpc>
                <a:spcPct val="140000"/>
              </a:lnSpc>
            </a:pPr>
            <a:r>
              <a:rPr lang="ru-RU" sz="48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дышать Тобой!</a:t>
            </a:r>
          </a:p>
          <a:p>
            <a:pPr>
              <a:lnSpc>
                <a:spcPct val="140000"/>
              </a:lnSpc>
            </a:pPr>
            <a:endParaRPr lang="ru-RU" sz="48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117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8436</TotalTime>
  <Words>206</Words>
  <Application>Microsoft Macintosh PowerPoint</Application>
  <PresentationFormat>On-screen Show (4:3)</PresentationFormat>
  <Paragraphs>50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233</cp:revision>
  <dcterms:created xsi:type="dcterms:W3CDTF">2016-09-02T12:17:38Z</dcterms:created>
  <dcterms:modified xsi:type="dcterms:W3CDTF">2020-10-21T20:36:20Z</dcterms:modified>
</cp:coreProperties>
</file>