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79" r:id="rId6"/>
    <p:sldId id="277" r:id="rId7"/>
    <p:sldId id="280"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2131939" y="557442"/>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Господь – моя жизнь</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48408" y="17844"/>
            <a:ext cx="8554915" cy="445968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spc="-150" dirty="0" smtClean="0">
                <a:solidFill>
                  <a:schemeClr val="tx2">
                    <a:lumMod val="50000"/>
                  </a:schemeClr>
                </a:solidFill>
                <a:latin typeface="Arial" panose="020B0604020202020204" pitchFamily="34" charset="0"/>
                <a:cs typeface="Arial" panose="020B0604020202020204" pitchFamily="34" charset="0"/>
              </a:rPr>
              <a:t>Господь </a:t>
            </a:r>
            <a:r>
              <a:rPr lang="ru-RU" sz="4000" b="1" spc="-150" dirty="0">
                <a:solidFill>
                  <a:schemeClr val="tx2">
                    <a:lumMod val="50000"/>
                  </a:schemeClr>
                </a:solidFill>
                <a:latin typeface="Arial" panose="020B0604020202020204" pitchFamily="34" charset="0"/>
                <a:cs typeface="Arial" panose="020B0604020202020204" pitchFamily="34" charset="0"/>
              </a:rPr>
              <a:t>– моя </a:t>
            </a:r>
            <a:r>
              <a:rPr lang="ru-RU" sz="4000" b="1" spc="-150" dirty="0" smtClean="0">
                <a:solidFill>
                  <a:schemeClr val="tx2">
                    <a:lumMod val="50000"/>
                  </a:schemeClr>
                </a:solidFill>
                <a:latin typeface="Arial" panose="020B0604020202020204" pitchFamily="34" charset="0"/>
                <a:cs typeface="Arial" panose="020B0604020202020204" pitchFamily="34" charset="0"/>
              </a:rPr>
              <a:t>жизнь;</a:t>
            </a:r>
          </a:p>
          <a:p>
            <a:pPr algn="l">
              <a:lnSpc>
                <a:spcPct val="150000"/>
              </a:lnSpc>
            </a:pPr>
            <a:r>
              <a:rPr lang="ru-RU" sz="4000" b="1" spc="-150" dirty="0" smtClean="0">
                <a:solidFill>
                  <a:schemeClr val="tx2">
                    <a:lumMod val="50000"/>
                  </a:schemeClr>
                </a:solidFill>
                <a:latin typeface="Arial" panose="020B0604020202020204" pitchFamily="34" charset="0"/>
                <a:cs typeface="Arial" panose="020B0604020202020204" pitchFamily="34" charset="0"/>
              </a:rPr>
              <a:t>О блаженство – </a:t>
            </a:r>
          </a:p>
          <a:p>
            <a:pPr algn="l">
              <a:lnSpc>
                <a:spcPct val="150000"/>
              </a:lnSpc>
            </a:pPr>
            <a:r>
              <a:rPr lang="ru-RU" sz="4000" b="1" spc="-150" dirty="0" smtClean="0">
                <a:solidFill>
                  <a:schemeClr val="tx2">
                    <a:lumMod val="50000"/>
                  </a:schemeClr>
                </a:solidFill>
                <a:latin typeface="Arial" panose="020B0604020202020204" pitchFamily="34" charset="0"/>
                <a:cs typeface="Arial" panose="020B0604020202020204" pitchFamily="34" charset="0"/>
              </a:rPr>
              <a:t>В </a:t>
            </a:r>
            <a:r>
              <a:rPr lang="ru-RU" sz="4000" b="1" spc="-150" dirty="0">
                <a:solidFill>
                  <a:schemeClr val="tx2">
                    <a:lumMod val="50000"/>
                  </a:schemeClr>
                </a:solidFill>
                <a:latin typeface="Arial" panose="020B0604020202020204" pitchFamily="34" charset="0"/>
                <a:cs typeface="Arial" panose="020B0604020202020204" pitchFamily="34" charset="0"/>
              </a:rPr>
              <a:t>любви этой вечно пребыть,</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Стремиться </a:t>
            </a:r>
            <a:r>
              <a:rPr lang="ru-RU" sz="4000" b="1" spc="-150" dirty="0" smtClean="0">
                <a:solidFill>
                  <a:schemeClr val="tx2">
                    <a:lumMod val="50000"/>
                  </a:schemeClr>
                </a:solidFill>
                <a:latin typeface="Arial" panose="020B0604020202020204" pitchFamily="34" charset="0"/>
                <a:cs typeface="Arial" panose="020B0604020202020204" pitchFamily="34" charset="0"/>
              </a:rPr>
              <a:t>достичь совершенства</a:t>
            </a: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И волю святую творить.</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723293"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73824" y="480774"/>
            <a:ext cx="748225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Блажен</a:t>
            </a:r>
            <a:r>
              <a:rPr lang="ru-RU" sz="4000" b="1" spc="-150" dirty="0">
                <a:solidFill>
                  <a:schemeClr val="tx2">
                    <a:lumMod val="50000"/>
                  </a:schemeClr>
                </a:solidFill>
                <a:latin typeface="Arial" panose="020B0604020202020204" pitchFamily="34" charset="0"/>
                <a:cs typeface="Arial" panose="020B0604020202020204" pitchFamily="34" charset="0"/>
              </a:rPr>
              <a:t>, блажен</a:t>
            </a:r>
          </a:p>
          <a:p>
            <a:pPr algn="l"/>
            <a:r>
              <a:rPr lang="ru-RU" sz="2800" b="1" spc="-150" dirty="0" smtClean="0">
                <a:solidFill>
                  <a:schemeClr val="tx2">
                    <a:lumMod val="50000"/>
                  </a:schemeClr>
                </a:solidFill>
                <a:latin typeface="Arial" panose="020B0604020202020204" pitchFamily="34" charset="0"/>
                <a:cs typeface="Arial" panose="020B0604020202020204" pitchFamily="34" charset="0"/>
              </a:rPr>
              <a:t>	</a:t>
            </a:r>
            <a:r>
              <a:rPr lang="en-US" sz="2800" b="1" i="1" spc="-150" dirty="0" smtClean="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блажен, блажен, блажен, блажен</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Кто с верой </a:t>
            </a:r>
            <a:r>
              <a:rPr lang="ru-RU" sz="4000" b="1" spc="-150" dirty="0" smtClean="0">
                <a:solidFill>
                  <a:schemeClr val="tx2">
                    <a:lumMod val="50000"/>
                  </a:schemeClr>
                </a:solidFill>
                <a:latin typeface="Arial" panose="020B0604020202020204" pitchFamily="34" charset="0"/>
                <a:cs typeface="Arial" panose="020B0604020202020204" pitchFamily="34" charset="0"/>
              </a:rPr>
              <a:t>стремится вперёд</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Блажен, блажен</a:t>
            </a:r>
          </a:p>
          <a:p>
            <a:pPr algn="l"/>
            <a:r>
              <a:rPr lang="ru-RU" sz="2800" b="1" spc="-150" dirty="0" smtClean="0">
                <a:solidFill>
                  <a:schemeClr val="tx2">
                    <a:lumMod val="50000"/>
                  </a:schemeClr>
                </a:solidFill>
                <a:latin typeface="Arial" panose="020B0604020202020204" pitchFamily="34" charset="0"/>
                <a:cs typeface="Arial" panose="020B0604020202020204" pitchFamily="34" charset="0"/>
              </a:rPr>
              <a:t>	</a:t>
            </a:r>
            <a:r>
              <a:rPr lang="en-US" sz="2800" b="1" i="1" spc="-150" dirty="0" smtClean="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блажен, блажен, блажен, блажен</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Кто с верой стремится вперёд.</a:t>
            </a:r>
          </a:p>
          <a:p>
            <a:pPr algn="l"/>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84638" y="451635"/>
            <a:ext cx="882356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И мудрость с её глубиною</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В сравненье с тем счастьем </a:t>
            </a:r>
            <a:r>
              <a:rPr lang="ru-RU" sz="4000" b="1" spc="-150" dirty="0" smtClean="0">
                <a:solidFill>
                  <a:schemeClr val="tx2">
                    <a:lumMod val="50000"/>
                  </a:schemeClr>
                </a:solidFill>
                <a:latin typeface="Arial" panose="020B0604020202020204" pitchFamily="34" charset="0"/>
                <a:cs typeface="Arial" panose="020B0604020202020204" pitchFamily="34" charset="0"/>
              </a:rPr>
              <a:t>– ничто</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Постиг я блаженство святое – </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Оно </a:t>
            </a:r>
            <a:r>
              <a:rPr lang="ru-RU" sz="4000" b="1" spc="-150" dirty="0" err="1">
                <a:solidFill>
                  <a:schemeClr val="tx2">
                    <a:lumMod val="50000"/>
                  </a:schemeClr>
                </a:solidFill>
                <a:latin typeface="Arial" panose="020B0604020202020204" pitchFamily="34" charset="0"/>
                <a:cs typeface="Arial" panose="020B0604020202020204" pitchFamily="34" charset="0"/>
              </a:rPr>
              <a:t>драгоценней</a:t>
            </a:r>
            <a:r>
              <a:rPr lang="ru-RU" sz="4000" b="1" spc="-150" dirty="0">
                <a:solidFill>
                  <a:schemeClr val="tx2">
                    <a:lumMod val="50000"/>
                  </a:schemeClr>
                </a:solidFill>
                <a:latin typeface="Arial" panose="020B0604020202020204" pitchFamily="34" charset="0"/>
                <a:cs typeface="Arial" panose="020B0604020202020204" pitchFamily="34" charset="0"/>
              </a:rPr>
              <a:t> всего.</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723293"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73824" y="480774"/>
            <a:ext cx="748225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Блажен</a:t>
            </a:r>
            <a:r>
              <a:rPr lang="ru-RU" sz="4000" b="1" spc="-150" dirty="0">
                <a:solidFill>
                  <a:schemeClr val="tx2">
                    <a:lumMod val="50000"/>
                  </a:schemeClr>
                </a:solidFill>
                <a:latin typeface="Arial" panose="020B0604020202020204" pitchFamily="34" charset="0"/>
                <a:cs typeface="Arial" panose="020B0604020202020204" pitchFamily="34" charset="0"/>
              </a:rPr>
              <a:t>, блажен</a:t>
            </a:r>
          </a:p>
          <a:p>
            <a:pPr algn="l"/>
            <a:r>
              <a:rPr lang="ru-RU" sz="2800" b="1" spc="-150" dirty="0" smtClean="0">
                <a:solidFill>
                  <a:schemeClr val="tx2">
                    <a:lumMod val="50000"/>
                  </a:schemeClr>
                </a:solidFill>
                <a:latin typeface="Arial" panose="020B0604020202020204" pitchFamily="34" charset="0"/>
                <a:cs typeface="Arial" panose="020B0604020202020204" pitchFamily="34" charset="0"/>
              </a:rPr>
              <a:t>	</a:t>
            </a:r>
            <a:r>
              <a:rPr lang="en-US" sz="2800" b="1" i="1" spc="-150" dirty="0" smtClean="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блажен, блажен, блажен, блажен</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Кто с верой </a:t>
            </a:r>
            <a:r>
              <a:rPr lang="ru-RU" sz="4000" b="1" spc="-150" dirty="0" smtClean="0">
                <a:solidFill>
                  <a:schemeClr val="tx2">
                    <a:lumMod val="50000"/>
                  </a:schemeClr>
                </a:solidFill>
                <a:latin typeface="Arial" panose="020B0604020202020204" pitchFamily="34" charset="0"/>
                <a:cs typeface="Arial" panose="020B0604020202020204" pitchFamily="34" charset="0"/>
              </a:rPr>
              <a:t>стремится вперёд</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Блажен, блажен</a:t>
            </a:r>
          </a:p>
          <a:p>
            <a:pPr algn="l"/>
            <a:r>
              <a:rPr lang="ru-RU" sz="2800" b="1" spc="-150" dirty="0" smtClean="0">
                <a:solidFill>
                  <a:schemeClr val="tx2">
                    <a:lumMod val="50000"/>
                  </a:schemeClr>
                </a:solidFill>
                <a:latin typeface="Arial" panose="020B0604020202020204" pitchFamily="34" charset="0"/>
                <a:cs typeface="Arial" panose="020B0604020202020204" pitchFamily="34" charset="0"/>
              </a:rPr>
              <a:t>	</a:t>
            </a:r>
            <a:r>
              <a:rPr lang="en-US" sz="2800" b="1" i="1" spc="-150" dirty="0" smtClean="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блажен, блажен, блажен, блажен</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Кто с верой стремится вперёд.</a:t>
            </a:r>
          </a:p>
          <a:p>
            <a:pPr algn="l"/>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8806114"/>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84638" y="451635"/>
            <a:ext cx="882356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Мы славим, Спаситель </a:t>
            </a:r>
            <a:r>
              <a:rPr lang="ru-RU" sz="4000" b="1" spc="-150" dirty="0" smtClean="0">
                <a:solidFill>
                  <a:schemeClr val="tx2">
                    <a:lumMod val="50000"/>
                  </a:schemeClr>
                </a:solidFill>
                <a:latin typeface="Arial" panose="020B0604020202020204" pitchFamily="34" charset="0"/>
                <a:cs typeface="Arial" panose="020B0604020202020204" pitchFamily="34" charset="0"/>
              </a:rPr>
              <a:t>наш дивный</a:t>
            </a:r>
            <a:r>
              <a:rPr lang="ru-RU" sz="4000" b="1" spc="-150" dirty="0">
                <a:solidFill>
                  <a:schemeClr val="tx2">
                    <a:lumMod val="50000"/>
                  </a:schemeClr>
                </a:solidFill>
                <a:latin typeface="Arial" panose="020B0604020202020204" pitchFamily="34" charset="0"/>
                <a:cs typeface="Arial" panose="020B0604020202020204" pitchFamily="34" charset="0"/>
              </a:rPr>
              <a:t>, </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Твой подвиг любви на кресте; </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И к нам Твой </a:t>
            </a:r>
            <a:r>
              <a:rPr lang="ru-RU" sz="4000" b="1" spc="-150" dirty="0" smtClean="0">
                <a:solidFill>
                  <a:schemeClr val="tx2">
                    <a:lumMod val="50000"/>
                  </a:schemeClr>
                </a:solidFill>
                <a:latin typeface="Arial" panose="020B0604020202020204" pitchFamily="34" charset="0"/>
                <a:cs typeface="Arial" panose="020B0604020202020204" pitchFamily="34" charset="0"/>
              </a:rPr>
              <a:t>призыв непрерывный</a:t>
            </a: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Влечёт нас к святой чистоте.</a:t>
            </a:r>
          </a:p>
        </p:txBody>
      </p:sp>
    </p:spTree>
    <p:extLst>
      <p:ext uri="{BB962C8B-B14F-4D97-AF65-F5344CB8AC3E}">
        <p14:creationId xmlns:p14="http://schemas.microsoft.com/office/powerpoint/2010/main" val="993528080"/>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723293"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73824" y="480774"/>
            <a:ext cx="748225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Блажен</a:t>
            </a:r>
            <a:r>
              <a:rPr lang="ru-RU" sz="4000" b="1" spc="-150" dirty="0">
                <a:solidFill>
                  <a:schemeClr val="tx2">
                    <a:lumMod val="50000"/>
                  </a:schemeClr>
                </a:solidFill>
                <a:latin typeface="Arial" panose="020B0604020202020204" pitchFamily="34" charset="0"/>
                <a:cs typeface="Arial" panose="020B0604020202020204" pitchFamily="34" charset="0"/>
              </a:rPr>
              <a:t>, блажен</a:t>
            </a:r>
          </a:p>
          <a:p>
            <a:pPr algn="l"/>
            <a:r>
              <a:rPr lang="ru-RU" sz="2800" b="1" spc="-150" dirty="0" smtClean="0">
                <a:solidFill>
                  <a:schemeClr val="tx2">
                    <a:lumMod val="50000"/>
                  </a:schemeClr>
                </a:solidFill>
                <a:latin typeface="Arial" panose="020B0604020202020204" pitchFamily="34" charset="0"/>
                <a:cs typeface="Arial" panose="020B0604020202020204" pitchFamily="34" charset="0"/>
              </a:rPr>
              <a:t>	</a:t>
            </a:r>
            <a:r>
              <a:rPr lang="en-US" sz="2800" b="1" i="1" spc="-150" dirty="0" smtClean="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блажен, блажен, блажен, блажен</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Кто с верой </a:t>
            </a:r>
            <a:r>
              <a:rPr lang="ru-RU" sz="4000" b="1" spc="-150" dirty="0" smtClean="0">
                <a:solidFill>
                  <a:schemeClr val="tx2">
                    <a:lumMod val="50000"/>
                  </a:schemeClr>
                </a:solidFill>
                <a:latin typeface="Arial" panose="020B0604020202020204" pitchFamily="34" charset="0"/>
                <a:cs typeface="Arial" panose="020B0604020202020204" pitchFamily="34" charset="0"/>
              </a:rPr>
              <a:t>стремится вперёд</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a:solidFill>
                  <a:schemeClr val="tx2">
                    <a:lumMod val="50000"/>
                  </a:schemeClr>
                </a:solidFill>
                <a:latin typeface="Arial" panose="020B0604020202020204" pitchFamily="34" charset="0"/>
                <a:cs typeface="Arial" panose="020B0604020202020204" pitchFamily="34" charset="0"/>
              </a:rPr>
              <a:t>Блажен, блажен</a:t>
            </a:r>
          </a:p>
          <a:p>
            <a:pPr algn="l"/>
            <a:r>
              <a:rPr lang="ru-RU" sz="2800" b="1" spc="-150" dirty="0" smtClean="0">
                <a:solidFill>
                  <a:schemeClr val="tx2">
                    <a:lumMod val="50000"/>
                  </a:schemeClr>
                </a:solidFill>
                <a:latin typeface="Arial" panose="020B0604020202020204" pitchFamily="34" charset="0"/>
                <a:cs typeface="Arial" panose="020B0604020202020204" pitchFamily="34" charset="0"/>
              </a:rPr>
              <a:t>	</a:t>
            </a:r>
            <a:r>
              <a:rPr lang="en-US" sz="2800" b="1" i="1" spc="-150" dirty="0" smtClean="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блажен, блажен, блажен, блажен</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Кто с верой стремится вперёд.</a:t>
            </a:r>
          </a:p>
          <a:p>
            <a:pPr algn="l"/>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8806114"/>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1008</TotalTime>
  <Words>88</Words>
  <Application>Microsoft Macintosh PowerPoint</Application>
  <PresentationFormat>On-screen Show (16:9)</PresentationFormat>
  <Paragraphs>35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79</cp:revision>
  <dcterms:modified xsi:type="dcterms:W3CDTF">2020-10-21T20:08:14Z</dcterms:modified>
</cp:coreProperties>
</file>