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71" r:id="rId6"/>
    <p:sldId id="272" r:id="rId7"/>
    <p:sldId id="273"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08" d="100"/>
          <a:sy n="108" d="100"/>
        </p:scale>
        <p:origin x="-12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Лишь Иисусу сердце открою</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65771" y="451635"/>
            <a:ext cx="7885854" cy="383022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Сердце Иисусу я изливаю –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Как мне здесь трудно,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Больно порой.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Он, мой Спаситель, – </a:t>
            </a:r>
          </a:p>
          <a:p>
            <a:pPr algn="l"/>
            <a:r>
              <a:rPr lang="ru-RU" sz="4000" b="1" spc="-150" dirty="0">
                <a:solidFill>
                  <a:schemeClr val="tx2">
                    <a:lumMod val="50000"/>
                  </a:schemeClr>
                </a:solidFill>
                <a:latin typeface="Arial" panose="020B0604020202020204" pitchFamily="34" charset="0"/>
                <a:cs typeface="Arial" panose="020B0604020202020204" pitchFamily="34" charset="0"/>
              </a:rPr>
              <a:t>Я это знаю – </a:t>
            </a:r>
          </a:p>
          <a:p>
            <a:pPr algn="l"/>
            <a:r>
              <a:rPr lang="ru-RU" sz="4000" b="1" spc="-150" dirty="0">
                <a:solidFill>
                  <a:schemeClr val="tx2">
                    <a:lumMod val="50000"/>
                  </a:schemeClr>
                </a:solidFill>
                <a:latin typeface="Arial" panose="020B0604020202020204" pitchFamily="34" charset="0"/>
                <a:cs typeface="Arial" panose="020B0604020202020204" pitchFamily="34" charset="0"/>
              </a:rPr>
              <a:t>Среди волнений даст мне покой.</a:t>
            </a:r>
            <a:endParaRPr lang="ru-RU" sz="4000"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169299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02462" y="480774"/>
            <a:ext cx="7541537" cy="419962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Лишь Иисусу сердце открою,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Всё расскажу Христу моему.</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Пастырь добрый </a:t>
            </a:r>
          </a:p>
          <a:p>
            <a:pPr algn="l"/>
            <a:r>
              <a:rPr lang="ru-RU" sz="4000" b="1" spc="-150" dirty="0">
                <a:solidFill>
                  <a:schemeClr val="tx2">
                    <a:lumMod val="50000"/>
                  </a:schemeClr>
                </a:solidFill>
                <a:latin typeface="Arial" panose="020B0604020202020204" pitchFamily="34" charset="0"/>
                <a:cs typeface="Arial" panose="020B0604020202020204" pitchFamily="34" charset="0"/>
              </a:rPr>
              <a:t>С вечной любовью</a:t>
            </a:r>
          </a:p>
          <a:p>
            <a:pPr algn="l"/>
            <a:r>
              <a:rPr lang="ru-RU" sz="3900" b="1" spc="-150" dirty="0">
                <a:solidFill>
                  <a:schemeClr val="tx2">
                    <a:lumMod val="50000"/>
                  </a:schemeClr>
                </a:solidFill>
                <a:latin typeface="Arial" panose="020B0604020202020204" pitchFamily="34" charset="0"/>
                <a:cs typeface="Arial" panose="020B0604020202020204" pitchFamily="34" charset="0"/>
              </a:rPr>
              <a:t>Вновь мне протянет </a:t>
            </a:r>
            <a:r>
              <a:rPr lang="ru-RU" sz="3900" b="1" spc="-150" dirty="0" smtClean="0">
                <a:solidFill>
                  <a:schemeClr val="tx2">
                    <a:lumMod val="50000"/>
                  </a:schemeClr>
                </a:solidFill>
                <a:latin typeface="Arial" panose="020B0604020202020204" pitchFamily="34" charset="0"/>
                <a:cs typeface="Arial" panose="020B0604020202020204" pitchFamily="34" charset="0"/>
              </a:rPr>
              <a:t>руку Свою</a:t>
            </a:r>
            <a:r>
              <a:rPr lang="ru-RU" sz="3900" b="1" spc="-150" dirty="0">
                <a:solidFill>
                  <a:schemeClr val="tx2">
                    <a:lumMod val="50000"/>
                  </a:schemeClr>
                </a:solidFill>
                <a:latin typeface="Arial" panose="020B0604020202020204" pitchFamily="34" charset="0"/>
                <a:cs typeface="Arial" panose="020B0604020202020204" pitchFamily="34" charset="0"/>
              </a:rPr>
              <a:t>.</a:t>
            </a:r>
            <a:endParaRPr lang="ru-RU" sz="39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026252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72896" y="680357"/>
            <a:ext cx="8171104" cy="324719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Я рассказать Иисусу желаю,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Что без Него нет силы идти.</a:t>
            </a:r>
          </a:p>
          <a:p>
            <a:pPr algn="l"/>
            <a:r>
              <a:rPr lang="ru-RU" sz="4000" b="1" spc="-150" dirty="0">
                <a:solidFill>
                  <a:schemeClr val="tx2">
                    <a:lumMod val="50000"/>
                  </a:schemeClr>
                </a:solidFill>
                <a:latin typeface="Arial" panose="020B0604020202020204" pitchFamily="34" charset="0"/>
                <a:cs typeface="Arial" panose="020B0604020202020204" pitchFamily="34" charset="0"/>
              </a:rPr>
              <a:t>Он верный Друг мой. </a:t>
            </a:r>
          </a:p>
          <a:p>
            <a:pPr algn="l"/>
            <a:r>
              <a:rPr lang="ru-RU" sz="4000" b="1" spc="-150" dirty="0">
                <a:solidFill>
                  <a:schemeClr val="tx2">
                    <a:lumMod val="50000"/>
                  </a:schemeClr>
                </a:solidFill>
                <a:latin typeface="Arial" panose="020B0604020202020204" pitchFamily="34" charset="0"/>
                <a:cs typeface="Arial" panose="020B0604020202020204" pitchFamily="34" charset="0"/>
              </a:rPr>
              <a:t>Я доверяю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Вечной и дивной Божьей любви.</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055917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169299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02462" y="480774"/>
            <a:ext cx="7541537" cy="419962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Лишь Иисусу сердце открою,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Всё расскажу Христу моему.</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Пастырь добрый </a:t>
            </a:r>
          </a:p>
          <a:p>
            <a:pPr algn="l"/>
            <a:r>
              <a:rPr lang="ru-RU" sz="4000" b="1" spc="-150" dirty="0">
                <a:solidFill>
                  <a:schemeClr val="tx2">
                    <a:lumMod val="50000"/>
                  </a:schemeClr>
                </a:solidFill>
                <a:latin typeface="Arial" panose="020B0604020202020204" pitchFamily="34" charset="0"/>
                <a:cs typeface="Arial" panose="020B0604020202020204" pitchFamily="34" charset="0"/>
              </a:rPr>
              <a:t>С вечной любовью</a:t>
            </a:r>
          </a:p>
          <a:p>
            <a:pPr algn="l"/>
            <a:r>
              <a:rPr lang="ru-RU" sz="3900" b="1" spc="-150" dirty="0">
                <a:solidFill>
                  <a:schemeClr val="tx2">
                    <a:lumMod val="50000"/>
                  </a:schemeClr>
                </a:solidFill>
                <a:latin typeface="Arial" panose="020B0604020202020204" pitchFamily="34" charset="0"/>
                <a:cs typeface="Arial" panose="020B0604020202020204" pitchFamily="34" charset="0"/>
              </a:rPr>
              <a:t>Вновь мне протянет </a:t>
            </a:r>
            <a:r>
              <a:rPr lang="ru-RU" sz="3900" b="1" spc="-150" dirty="0" smtClean="0">
                <a:solidFill>
                  <a:schemeClr val="tx2">
                    <a:lumMod val="50000"/>
                  </a:schemeClr>
                </a:solidFill>
                <a:latin typeface="Arial" panose="020B0604020202020204" pitchFamily="34" charset="0"/>
                <a:cs typeface="Arial" panose="020B0604020202020204" pitchFamily="34" charset="0"/>
              </a:rPr>
              <a:t>руку Свою</a:t>
            </a:r>
            <a:r>
              <a:rPr lang="ru-RU" sz="3900" b="1" spc="-150" dirty="0">
                <a:solidFill>
                  <a:schemeClr val="tx2">
                    <a:lumMod val="50000"/>
                  </a:schemeClr>
                </a:solidFill>
                <a:latin typeface="Arial" panose="020B0604020202020204" pitchFamily="34" charset="0"/>
                <a:cs typeface="Arial" panose="020B0604020202020204" pitchFamily="34" charset="0"/>
              </a:rPr>
              <a:t>.</a:t>
            </a:r>
            <a:endParaRPr lang="ru-RU" sz="39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182736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72896" y="464526"/>
            <a:ext cx="8171104" cy="3641481"/>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Сердце Иисусу я открываю,</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Верю – победу хочет Он дать.</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Я всей душой к Иисусу взываю,</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Чтоб в искушенье мне устоять.</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731204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1692998"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02462" y="480774"/>
            <a:ext cx="7541537" cy="419962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Лишь Иисусу сердце открою,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Всё расскажу Христу моему.</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Пастырь добрый </a:t>
            </a:r>
          </a:p>
          <a:p>
            <a:pPr algn="l"/>
            <a:r>
              <a:rPr lang="ru-RU" sz="4000" b="1" spc="-150" dirty="0">
                <a:solidFill>
                  <a:schemeClr val="tx2">
                    <a:lumMod val="50000"/>
                  </a:schemeClr>
                </a:solidFill>
                <a:latin typeface="Arial" panose="020B0604020202020204" pitchFamily="34" charset="0"/>
                <a:cs typeface="Arial" panose="020B0604020202020204" pitchFamily="34" charset="0"/>
              </a:rPr>
              <a:t>С вечной любовью</a:t>
            </a:r>
          </a:p>
          <a:p>
            <a:pPr algn="l"/>
            <a:r>
              <a:rPr lang="ru-RU" sz="3900" b="1" spc="-150" dirty="0">
                <a:solidFill>
                  <a:schemeClr val="tx2">
                    <a:lumMod val="50000"/>
                  </a:schemeClr>
                </a:solidFill>
                <a:latin typeface="Arial" panose="020B0604020202020204" pitchFamily="34" charset="0"/>
                <a:cs typeface="Arial" panose="020B0604020202020204" pitchFamily="34" charset="0"/>
              </a:rPr>
              <a:t>Вновь мне протянет </a:t>
            </a:r>
            <a:r>
              <a:rPr lang="ru-RU" sz="3900" b="1" spc="-150" dirty="0" smtClean="0">
                <a:solidFill>
                  <a:schemeClr val="tx2">
                    <a:lumMod val="50000"/>
                  </a:schemeClr>
                </a:solidFill>
                <a:latin typeface="Arial" panose="020B0604020202020204" pitchFamily="34" charset="0"/>
                <a:cs typeface="Arial" panose="020B0604020202020204" pitchFamily="34" charset="0"/>
              </a:rPr>
              <a:t>руку Свою</a:t>
            </a:r>
            <a:r>
              <a:rPr lang="ru-RU" sz="3900" b="1" spc="-150" dirty="0">
                <a:solidFill>
                  <a:schemeClr val="tx2">
                    <a:lumMod val="50000"/>
                  </a:schemeClr>
                </a:solidFill>
                <a:latin typeface="Arial" panose="020B0604020202020204" pitchFamily="34" charset="0"/>
                <a:cs typeface="Arial" panose="020B0604020202020204" pitchFamily="34" charset="0"/>
              </a:rPr>
              <a:t>.</a:t>
            </a:r>
            <a:endParaRPr lang="ru-RU" sz="39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760943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1011</TotalTime>
  <Words>155</Words>
  <Application>Microsoft Office PowerPoint</Application>
  <PresentationFormat>Экран (16:9)</PresentationFormat>
  <Paragraphs>34</Paragraphs>
  <Slides>7</Slides>
  <Notes>7</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Секретарь</cp:lastModifiedBy>
  <cp:revision>78</cp:revision>
  <dcterms:modified xsi:type="dcterms:W3CDTF">2020-10-21T13:17:41Z</dcterms:modified>
</cp:coreProperties>
</file>