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45" r:id="rId5"/>
    <p:sldId id="1055" r:id="rId6"/>
    <p:sldId id="1047" r:id="rId7"/>
    <p:sldId id="1056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Иисусу сердце открою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13910" y="188640"/>
            <a:ext cx="9289032" cy="612068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Иисусу я изливаю – 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мне здесь трудно, 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Больно порой.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Он, мой Спаситель,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это знаю – 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волнений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покой.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56886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3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Иисусу сердце открою,</a:t>
            </a:r>
          </a:p>
          <a:p>
            <a:pPr>
              <a:lnSpc>
                <a:spcPct val="13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расскажу Христу моему.</a:t>
            </a:r>
          </a:p>
          <a:p>
            <a:pPr>
              <a:lnSpc>
                <a:spcPct val="13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Пастырь добрый </a:t>
            </a:r>
          </a:p>
          <a:p>
            <a:pPr>
              <a:lnSpc>
                <a:spcPct val="13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вечной любовью</a:t>
            </a:r>
          </a:p>
          <a:p>
            <a:pPr>
              <a:lnSpc>
                <a:spcPct val="13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мне протянет руку Свою.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67998" y="548680"/>
            <a:ext cx="9289032" cy="525658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рассказать Иисусу желаю,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без Него нет силы идти.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верный Друг мой. 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доверяю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Вечной и дивной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Божьей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56886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Иисусу сердце открою,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расскажу Христу моему.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Пастырь добрый 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вечной любовью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мне протянет руку Свою.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2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721080" cy="460851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Иисусу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открываю,</a:t>
            </a:r>
          </a:p>
          <a:p>
            <a:pPr>
              <a:lnSpc>
                <a:spcPct val="11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Верю – победу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Хочет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дать.</a:t>
            </a:r>
          </a:p>
          <a:p>
            <a:pPr>
              <a:lnSpc>
                <a:spcPct val="11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всей душой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Иисусу взываю,</a:t>
            </a:r>
          </a:p>
          <a:p>
            <a:pPr>
              <a:lnSpc>
                <a:spcPct val="11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в искушенье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устоять.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56886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Иисусу сердце открою,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расскажу Христу моему.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Пастырь добрый 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вечной любовью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мне протянет руку Свою.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43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8453</TotalTime>
  <Words>126</Words>
  <Application>Microsoft Macintosh PowerPoint</Application>
  <PresentationFormat>On-screen Show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233</cp:revision>
  <dcterms:created xsi:type="dcterms:W3CDTF">2016-09-02T12:17:38Z</dcterms:created>
  <dcterms:modified xsi:type="dcterms:W3CDTF">2020-10-21T20:11:40Z</dcterms:modified>
</cp:coreProperties>
</file>