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0" r:id="rId4"/>
    <p:sldId id="271" r:id="rId5"/>
    <p:sldId id="272" r:id="rId6"/>
    <p:sldId id="274" r:id="rId7"/>
    <p:sldId id="273" r:id="rId8"/>
    <p:sldId id="275" r:id="rId9"/>
    <p:sldId id="27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52" d="100"/>
          <a:sy n="152" d="100"/>
        </p:scale>
        <p:origin x="-1680"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711105" y="330917"/>
            <a:ext cx="6415583"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 Христе одном покоюсь я</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1" y="390089"/>
            <a:ext cx="842818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600" b="1" dirty="0">
                <a:solidFill>
                  <a:schemeClr val="tx2">
                    <a:lumMod val="50000"/>
                  </a:schemeClr>
                </a:solidFill>
                <a:latin typeface="Arial" panose="020B0604020202020204" pitchFamily="34" charset="0"/>
                <a:cs typeface="Arial" panose="020B0604020202020204" pitchFamily="34" charset="0"/>
              </a:rPr>
              <a:t>В Христе одном покоюсь я.</a:t>
            </a:r>
          </a:p>
          <a:p>
            <a:pPr algn="l">
              <a:lnSpc>
                <a:spcPct val="110000"/>
              </a:lnSpc>
            </a:pPr>
            <a:r>
              <a:rPr lang="ru-RU" sz="4600" b="1" dirty="0">
                <a:solidFill>
                  <a:schemeClr val="tx2">
                    <a:lumMod val="50000"/>
                  </a:schemeClr>
                </a:solidFill>
                <a:latin typeface="Arial" panose="020B0604020202020204" pitchFamily="34" charset="0"/>
                <a:cs typeface="Arial" panose="020B0604020202020204" pitchFamily="34" charset="0"/>
              </a:rPr>
              <a:t>Он – сила, свет и песнь </a:t>
            </a:r>
            <a:r>
              <a:rPr lang="ru-RU" sz="4600" b="1" dirty="0" smtClean="0">
                <a:solidFill>
                  <a:schemeClr val="tx2">
                    <a:lumMod val="50000"/>
                  </a:schemeClr>
                </a:solidFill>
                <a:latin typeface="Arial" panose="020B0604020202020204" pitchFamily="34" charset="0"/>
                <a:cs typeface="Arial" panose="020B0604020202020204" pitchFamily="34" charset="0"/>
              </a:rPr>
              <a:t>моя.</a:t>
            </a:r>
          </a:p>
          <a:p>
            <a:pPr algn="l">
              <a:lnSpc>
                <a:spcPct val="110000"/>
              </a:lnSpc>
            </a:pPr>
            <a:r>
              <a:rPr lang="ru-RU" sz="4600" b="1" dirty="0" smtClean="0">
                <a:solidFill>
                  <a:schemeClr val="tx2">
                    <a:lumMod val="50000"/>
                  </a:schemeClr>
                </a:solidFill>
                <a:latin typeface="Arial" panose="020B0604020202020204" pitchFamily="34" charset="0"/>
                <a:cs typeface="Arial" panose="020B0604020202020204" pitchFamily="34" charset="0"/>
              </a:rPr>
              <a:t>Краеугольный камень мой,</a:t>
            </a:r>
          </a:p>
          <a:p>
            <a:pPr algn="l">
              <a:lnSpc>
                <a:spcPct val="110000"/>
              </a:lnSpc>
            </a:pPr>
            <a:r>
              <a:rPr lang="ru-RU" sz="4600" b="1" dirty="0" smtClean="0">
                <a:solidFill>
                  <a:schemeClr val="tx2">
                    <a:lumMod val="50000"/>
                  </a:schemeClr>
                </a:solidFill>
                <a:latin typeface="Arial" panose="020B0604020202020204" pitchFamily="34" charset="0"/>
                <a:cs typeface="Arial" panose="020B0604020202020204" pitchFamily="34" charset="0"/>
              </a:rPr>
              <a:t>Среди </a:t>
            </a:r>
            <a:r>
              <a:rPr lang="ru-RU" sz="4600" b="1" dirty="0">
                <a:solidFill>
                  <a:schemeClr val="tx2">
                    <a:lumMod val="50000"/>
                  </a:schemeClr>
                </a:solidFill>
                <a:latin typeface="Arial" panose="020B0604020202020204" pitchFamily="34" charset="0"/>
                <a:cs typeface="Arial" panose="020B0604020202020204" pitchFamily="34" charset="0"/>
              </a:rPr>
              <a:t>штормов даёт покой</a:t>
            </a:r>
            <a:r>
              <a:rPr lang="ru-RU" sz="4600" b="1" dirty="0" smtClean="0">
                <a:solidFill>
                  <a:schemeClr val="tx2">
                    <a:lumMod val="50000"/>
                  </a:schemeClr>
                </a:solidFill>
                <a:latin typeface="Arial" panose="020B0604020202020204" pitchFamily="34" charset="0"/>
                <a:cs typeface="Arial" panose="020B0604020202020204" pitchFamily="34" charset="0"/>
              </a:rPr>
              <a:t>.</a:t>
            </a:r>
            <a:endParaRPr lang="ru-RU" sz="46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1" y="390089"/>
            <a:ext cx="84975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600" b="1" dirty="0">
                <a:solidFill>
                  <a:schemeClr val="tx2">
                    <a:lumMod val="50000"/>
                  </a:schemeClr>
                </a:solidFill>
                <a:latin typeface="Arial" panose="020B0604020202020204" pitchFamily="34" charset="0"/>
                <a:cs typeface="Arial" panose="020B0604020202020204" pitchFamily="34" charset="0"/>
              </a:rPr>
              <a:t>Его </a:t>
            </a:r>
            <a:r>
              <a:rPr lang="ru-RU" sz="4600" b="1" dirty="0" smtClean="0">
                <a:solidFill>
                  <a:schemeClr val="tx2">
                    <a:lumMod val="50000"/>
                  </a:schemeClr>
                </a:solidFill>
                <a:latin typeface="Arial" panose="020B0604020202020204" pitchFamily="34" charset="0"/>
                <a:cs typeface="Arial" panose="020B0604020202020204" pitchFamily="34" charset="0"/>
              </a:rPr>
              <a:t>любовь </a:t>
            </a:r>
            <a:r>
              <a:rPr lang="ru-RU" sz="4600" b="1" dirty="0">
                <a:solidFill>
                  <a:schemeClr val="tx2">
                    <a:lumMod val="50000"/>
                  </a:schemeClr>
                </a:solidFill>
                <a:latin typeface="Arial" panose="020B0604020202020204" pitchFamily="34" charset="0"/>
                <a:cs typeface="Arial" panose="020B0604020202020204" pitchFamily="34" charset="0"/>
              </a:rPr>
              <a:t>мне мир даёт</a:t>
            </a:r>
          </a:p>
          <a:p>
            <a:pPr algn="l">
              <a:lnSpc>
                <a:spcPct val="110000"/>
              </a:lnSpc>
            </a:pPr>
            <a:r>
              <a:rPr lang="ru-RU" sz="4600" b="1" dirty="0">
                <a:solidFill>
                  <a:schemeClr val="tx2">
                    <a:lumMod val="50000"/>
                  </a:schemeClr>
                </a:solidFill>
                <a:latin typeface="Arial" panose="020B0604020202020204" pitchFamily="34" charset="0"/>
                <a:cs typeface="Arial" panose="020B0604020202020204" pitchFamily="34" charset="0"/>
              </a:rPr>
              <a:t>И утешенье мне несёт.</a:t>
            </a:r>
          </a:p>
          <a:p>
            <a:pPr algn="l">
              <a:lnSpc>
                <a:spcPct val="110000"/>
              </a:lnSpc>
            </a:pPr>
            <a:r>
              <a:rPr lang="ru-RU" sz="4600" b="1" dirty="0">
                <a:solidFill>
                  <a:schemeClr val="tx2">
                    <a:lumMod val="50000"/>
                  </a:schemeClr>
                </a:solidFill>
                <a:latin typeface="Arial" panose="020B0604020202020204" pitchFamily="34" charset="0"/>
                <a:cs typeface="Arial" panose="020B0604020202020204" pitchFamily="34" charset="0"/>
              </a:rPr>
              <a:t>Он – мой покров и полнота</a:t>
            </a:r>
            <a:r>
              <a:rPr lang="ru-RU" sz="4600" b="1" dirty="0" smtClean="0">
                <a:solidFill>
                  <a:schemeClr val="tx2">
                    <a:lumMod val="50000"/>
                  </a:schemeClr>
                </a:solidFill>
                <a:latin typeface="Arial" panose="020B0604020202020204" pitchFamily="34" charset="0"/>
                <a:cs typeface="Arial" panose="020B0604020202020204" pitchFamily="34" charset="0"/>
              </a:rPr>
              <a:t>,</a:t>
            </a:r>
          </a:p>
          <a:p>
            <a:pPr algn="l">
              <a:lnSpc>
                <a:spcPct val="110000"/>
              </a:lnSpc>
            </a:pPr>
            <a:r>
              <a:rPr lang="ru-RU" sz="4600" b="1" dirty="0" smtClean="0">
                <a:solidFill>
                  <a:schemeClr val="tx2">
                    <a:lumMod val="50000"/>
                  </a:schemeClr>
                </a:solidFill>
                <a:latin typeface="Arial" panose="020B0604020202020204" pitchFamily="34" charset="0"/>
                <a:cs typeface="Arial" panose="020B0604020202020204" pitchFamily="34" charset="0"/>
              </a:rPr>
              <a:t>Стою </a:t>
            </a:r>
            <a:r>
              <a:rPr lang="ru-RU" sz="4600" b="1" dirty="0">
                <a:solidFill>
                  <a:schemeClr val="tx2">
                    <a:lumMod val="50000"/>
                  </a:schemeClr>
                </a:solidFill>
                <a:latin typeface="Arial" panose="020B0604020202020204" pitchFamily="34" charset="0"/>
                <a:cs typeface="Arial" panose="020B0604020202020204" pitchFamily="34" charset="0"/>
              </a:rPr>
              <a:t>я </a:t>
            </a:r>
            <a:r>
              <a:rPr lang="ru-RU" sz="4600" b="1" dirty="0" smtClean="0">
                <a:solidFill>
                  <a:schemeClr val="tx2">
                    <a:lumMod val="50000"/>
                  </a:schemeClr>
                </a:solidFill>
                <a:latin typeface="Arial" panose="020B0604020202020204" pitchFamily="34" charset="0"/>
                <a:cs typeface="Arial" panose="020B0604020202020204" pitchFamily="34" charset="0"/>
              </a:rPr>
              <a:t>лишь</a:t>
            </a:r>
            <a:br>
              <a:rPr lang="ru-RU" sz="4600" b="1" dirty="0" smtClean="0">
                <a:solidFill>
                  <a:schemeClr val="tx2">
                    <a:lumMod val="50000"/>
                  </a:schemeClr>
                </a:solidFill>
                <a:latin typeface="Arial" panose="020B0604020202020204" pitchFamily="34" charset="0"/>
                <a:cs typeface="Arial" panose="020B0604020202020204" pitchFamily="34" charset="0"/>
              </a:rPr>
            </a:br>
            <a:r>
              <a:rPr lang="ru-RU" sz="4600" b="1" dirty="0" smtClean="0">
                <a:solidFill>
                  <a:schemeClr val="tx2">
                    <a:lumMod val="50000"/>
                  </a:schemeClr>
                </a:solidFill>
                <a:latin typeface="Arial" panose="020B0604020202020204" pitchFamily="34" charset="0"/>
                <a:cs typeface="Arial" panose="020B0604020202020204" pitchFamily="34" charset="0"/>
              </a:rPr>
              <a:t>				в </a:t>
            </a:r>
            <a:r>
              <a:rPr lang="ru-RU" sz="4600" b="1" dirty="0">
                <a:solidFill>
                  <a:schemeClr val="tx2">
                    <a:lumMod val="50000"/>
                  </a:schemeClr>
                </a:solidFill>
                <a:latin typeface="Arial" panose="020B0604020202020204" pitchFamily="34" charset="0"/>
                <a:cs typeface="Arial" panose="020B0604020202020204" pitchFamily="34" charset="0"/>
              </a:rPr>
              <a:t>любви Христа.</a:t>
            </a:r>
            <a:endParaRPr lang="ru-RU" sz="4600" b="1" dirty="0">
              <a:solidFill>
                <a:schemeClr val="tx1"/>
              </a:solidFill>
              <a:latin typeface="Arial"/>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1" y="413904"/>
            <a:ext cx="870527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500" b="1" dirty="0">
                <a:solidFill>
                  <a:schemeClr val="tx2">
                    <a:lumMod val="50000"/>
                  </a:schemeClr>
                </a:solidFill>
                <a:latin typeface="Arial" panose="020B0604020202020204" pitchFamily="34" charset="0"/>
                <a:cs typeface="Arial" panose="020B0604020202020204" pitchFamily="34" charset="0"/>
              </a:rPr>
              <a:t>Во плоти Он здесь пребывал,</a:t>
            </a:r>
          </a:p>
          <a:p>
            <a:pPr algn="l">
              <a:lnSpc>
                <a:spcPct val="110000"/>
              </a:lnSpc>
            </a:pPr>
            <a:r>
              <a:rPr lang="ru-RU" sz="4500" b="1" dirty="0">
                <a:solidFill>
                  <a:schemeClr val="tx2">
                    <a:lumMod val="50000"/>
                  </a:schemeClr>
                </a:solidFill>
                <a:latin typeface="Arial" panose="020B0604020202020204" pitchFamily="34" charset="0"/>
                <a:cs typeface="Arial" panose="020B0604020202020204" pitchFamily="34" charset="0"/>
              </a:rPr>
              <a:t>Бог в полноте в Нём обитал.</a:t>
            </a:r>
          </a:p>
          <a:p>
            <a:pPr algn="l">
              <a:lnSpc>
                <a:spcPct val="110000"/>
              </a:lnSpc>
            </a:pPr>
            <a:r>
              <a:rPr lang="ru-RU" sz="4500" b="1" dirty="0">
                <a:solidFill>
                  <a:schemeClr val="tx2">
                    <a:lumMod val="50000"/>
                  </a:schemeClr>
                </a:solidFill>
                <a:latin typeface="Arial" panose="020B0604020202020204" pitchFamily="34" charset="0"/>
                <a:cs typeface="Arial" panose="020B0604020202020204" pitchFamily="34" charset="0"/>
              </a:rPr>
              <a:t>Сей дар любви </a:t>
            </a:r>
            <a:endParaRPr lang="ru-RU" sz="4500" b="1" dirty="0" smtClean="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500" b="1" dirty="0" smtClean="0">
                <a:solidFill>
                  <a:schemeClr val="tx2">
                    <a:lumMod val="50000"/>
                  </a:schemeClr>
                </a:solidFill>
                <a:latin typeface="Arial" panose="020B0604020202020204" pitchFamily="34" charset="0"/>
                <a:cs typeface="Arial" panose="020B0604020202020204" pitchFamily="34" charset="0"/>
              </a:rPr>
              <a:t>Бог </a:t>
            </a:r>
            <a:r>
              <a:rPr lang="ru-RU" sz="4500" b="1" dirty="0">
                <a:solidFill>
                  <a:schemeClr val="tx2">
                    <a:lumMod val="50000"/>
                  </a:schemeClr>
                </a:solidFill>
                <a:latin typeface="Arial" panose="020B0604020202020204" pitchFamily="34" charset="0"/>
                <a:cs typeface="Arial" panose="020B0604020202020204" pitchFamily="34" charset="0"/>
              </a:rPr>
              <a:t>людям дал,</a:t>
            </a:r>
          </a:p>
          <a:p>
            <a:pPr algn="l">
              <a:lnSpc>
                <a:spcPct val="110000"/>
              </a:lnSpc>
            </a:pPr>
            <a:r>
              <a:rPr lang="ru-RU" sz="4500" b="1" dirty="0">
                <a:solidFill>
                  <a:schemeClr val="tx2">
                    <a:lumMod val="50000"/>
                  </a:schemeClr>
                </a:solidFill>
                <a:latin typeface="Arial" panose="020B0604020202020204" pitchFamily="34" charset="0"/>
                <a:cs typeface="Arial" panose="020B0604020202020204" pitchFamily="34" charset="0"/>
              </a:rPr>
              <a:t>Но человек Его распял.</a:t>
            </a:r>
          </a:p>
          <a:p>
            <a:pPr algn="l" defTabSz="685800">
              <a:lnSpc>
                <a:spcPct val="110000"/>
              </a:lnSpc>
              <a:spcBef>
                <a:spcPts val="1350"/>
              </a:spcBef>
              <a:buClr>
                <a:srgbClr val="595959"/>
              </a:buClr>
            </a:pPr>
            <a:endParaRPr lang="ru-RU" sz="4500" b="1" dirty="0">
              <a:solidFill>
                <a:schemeClr val="tx1"/>
              </a:solidFill>
              <a:latin typeface="Arial"/>
              <a:cs typeface="Arial"/>
            </a:endParaRP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0" y="354061"/>
            <a:ext cx="8789940" cy="358782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500" b="1" dirty="0">
                <a:solidFill>
                  <a:schemeClr val="tx2">
                    <a:lumMod val="50000"/>
                  </a:schemeClr>
                </a:solidFill>
                <a:latin typeface="Arial" panose="020B0604020202020204" pitchFamily="34" charset="0"/>
                <a:cs typeface="Arial" panose="020B0604020202020204" pitchFamily="34" charset="0"/>
              </a:rPr>
              <a:t>Иисус на крест был вознесён.</a:t>
            </a:r>
          </a:p>
          <a:p>
            <a:pPr algn="l">
              <a:lnSpc>
                <a:spcPct val="110000"/>
              </a:lnSpc>
            </a:pPr>
            <a:r>
              <a:rPr lang="ru-RU" sz="4500" b="1" dirty="0">
                <a:solidFill>
                  <a:schemeClr val="tx2">
                    <a:lumMod val="50000"/>
                  </a:schemeClr>
                </a:solidFill>
                <a:latin typeface="Arial" panose="020B0604020202020204" pitchFamily="34" charset="0"/>
                <a:cs typeface="Arial" panose="020B0604020202020204" pitchFamily="34" charset="0"/>
              </a:rPr>
              <a:t>Исполнен Божий план </a:t>
            </a:r>
            <a:r>
              <a:rPr lang="ru-RU" sz="4500" b="1" dirty="0" smtClean="0">
                <a:solidFill>
                  <a:schemeClr val="tx2">
                    <a:lumMod val="50000"/>
                  </a:schemeClr>
                </a:solidFill>
                <a:latin typeface="Arial" panose="020B0604020202020204" pitchFamily="34" charset="0"/>
                <a:cs typeface="Arial" panose="020B0604020202020204" pitchFamily="34" charset="0"/>
              </a:rPr>
              <a:t/>
            </a:r>
            <a:br>
              <a:rPr lang="ru-RU" sz="4500" b="1" dirty="0" smtClean="0">
                <a:solidFill>
                  <a:schemeClr val="tx2">
                    <a:lumMod val="50000"/>
                  </a:schemeClr>
                </a:solidFill>
                <a:latin typeface="Arial" panose="020B0604020202020204" pitchFamily="34" charset="0"/>
                <a:cs typeface="Arial" panose="020B0604020202020204" pitchFamily="34" charset="0"/>
              </a:rPr>
            </a:br>
            <a:r>
              <a:rPr lang="ru-RU" sz="4500" b="1" dirty="0" smtClean="0">
                <a:solidFill>
                  <a:schemeClr val="tx2">
                    <a:lumMod val="50000"/>
                  </a:schemeClr>
                </a:solidFill>
                <a:latin typeface="Arial" panose="020B0604020202020204" pitchFamily="34" charset="0"/>
                <a:cs typeface="Arial" panose="020B0604020202020204" pitchFamily="34" charset="0"/>
              </a:rPr>
              <a:t>Во всём.</a:t>
            </a:r>
          </a:p>
          <a:p>
            <a:pPr algn="l">
              <a:lnSpc>
                <a:spcPct val="110000"/>
              </a:lnSpc>
            </a:pPr>
            <a:r>
              <a:rPr lang="ru-RU" sz="4500" b="1" dirty="0" smtClean="0">
                <a:solidFill>
                  <a:schemeClr val="tx2">
                    <a:lumMod val="50000"/>
                  </a:schemeClr>
                </a:solidFill>
                <a:latin typeface="Arial" panose="020B0604020202020204" pitchFamily="34" charset="0"/>
                <a:cs typeface="Arial" panose="020B0604020202020204" pitchFamily="34" charset="0"/>
              </a:rPr>
              <a:t>И умер Он, грех пригвоздив.</a:t>
            </a:r>
          </a:p>
          <a:p>
            <a:pPr algn="l">
              <a:lnSpc>
                <a:spcPct val="110000"/>
              </a:lnSpc>
            </a:pPr>
            <a:r>
              <a:rPr lang="ru-RU" sz="4500" b="1" dirty="0" smtClean="0">
                <a:solidFill>
                  <a:schemeClr val="tx2">
                    <a:lumMod val="50000"/>
                  </a:schemeClr>
                </a:solidFill>
                <a:latin typeface="Arial" panose="020B0604020202020204" pitchFamily="34" charset="0"/>
                <a:cs typeface="Arial" panose="020B0604020202020204" pitchFamily="34" charset="0"/>
              </a:rPr>
              <a:t>Благодаря </a:t>
            </a:r>
            <a:r>
              <a:rPr lang="ru-RU" sz="4500" b="1" dirty="0">
                <a:solidFill>
                  <a:schemeClr val="tx2">
                    <a:lumMod val="50000"/>
                  </a:schemeClr>
                </a:solidFill>
                <a:latin typeface="Arial" panose="020B0604020202020204" pitchFamily="34" charset="0"/>
                <a:cs typeface="Arial" panose="020B0604020202020204" pitchFamily="34" charset="0"/>
              </a:rPr>
              <a:t>Христу я жив!</a:t>
            </a: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46364" y="139212"/>
            <a:ext cx="8736060" cy="450975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300" b="1" dirty="0">
                <a:solidFill>
                  <a:schemeClr val="tx2">
                    <a:lumMod val="50000"/>
                  </a:schemeClr>
                </a:solidFill>
                <a:latin typeface="Arial" panose="020B0604020202020204" pitchFamily="34" charset="0"/>
                <a:cs typeface="Arial" panose="020B0604020202020204" pitchFamily="34" charset="0"/>
              </a:rPr>
              <a:t>Казалось, ад Его пленил.</a:t>
            </a:r>
          </a:p>
          <a:p>
            <a:pPr algn="l">
              <a:lnSpc>
                <a:spcPct val="110000"/>
              </a:lnSpc>
            </a:pPr>
            <a:r>
              <a:rPr lang="ru-RU" sz="4300" b="1" dirty="0">
                <a:solidFill>
                  <a:schemeClr val="tx2">
                    <a:lumMod val="50000"/>
                  </a:schemeClr>
                </a:solidFill>
                <a:latin typeface="Arial" panose="020B0604020202020204" pitchFamily="34" charset="0"/>
                <a:cs typeface="Arial" panose="020B0604020202020204" pitchFamily="34" charset="0"/>
              </a:rPr>
              <a:t>Свет мира застлан тьмою был.</a:t>
            </a:r>
          </a:p>
          <a:p>
            <a:pPr algn="l">
              <a:lnSpc>
                <a:spcPct val="110000"/>
              </a:lnSpc>
            </a:pPr>
            <a:r>
              <a:rPr lang="ru-RU" sz="4300" b="1" dirty="0">
                <a:solidFill>
                  <a:schemeClr val="tx2">
                    <a:lumMod val="50000"/>
                  </a:schemeClr>
                </a:solidFill>
                <a:latin typeface="Arial" panose="020B0604020202020204" pitchFamily="34" charset="0"/>
                <a:cs typeface="Arial" panose="020B0604020202020204" pitchFamily="34" charset="0"/>
              </a:rPr>
              <a:t>Но в славный день </a:t>
            </a:r>
          </a:p>
          <a:p>
            <a:pPr algn="l">
              <a:lnSpc>
                <a:spcPct val="110000"/>
              </a:lnSpc>
            </a:pPr>
            <a:r>
              <a:rPr lang="ru-RU" sz="4300" b="1" dirty="0">
                <a:solidFill>
                  <a:schemeClr val="tx2">
                    <a:lumMod val="50000"/>
                  </a:schemeClr>
                </a:solidFill>
                <a:latin typeface="Arial" panose="020B0604020202020204" pitchFamily="34" charset="0"/>
                <a:cs typeface="Arial" panose="020B0604020202020204" pitchFamily="34" charset="0"/>
              </a:rPr>
              <a:t>Он вновь восстал,</a:t>
            </a:r>
          </a:p>
          <a:p>
            <a:pPr algn="l">
              <a:lnSpc>
                <a:spcPct val="110000"/>
              </a:lnSpc>
            </a:pPr>
            <a:r>
              <a:rPr lang="ru-RU" sz="4300" b="1" dirty="0">
                <a:solidFill>
                  <a:schemeClr val="tx2">
                    <a:lumMod val="50000"/>
                  </a:schemeClr>
                </a:solidFill>
                <a:latin typeface="Arial" panose="020B0604020202020204" pitchFamily="34" charset="0"/>
                <a:cs typeface="Arial" panose="020B0604020202020204" pitchFamily="34" charset="0"/>
              </a:rPr>
              <a:t>И ад Его не удержал.</a:t>
            </a:r>
          </a:p>
        </p:txBody>
      </p:sp>
    </p:spTree>
    <p:extLst>
      <p:ext uri="{BB962C8B-B14F-4D97-AF65-F5344CB8AC3E}">
        <p14:creationId xmlns:p14="http://schemas.microsoft.com/office/powerpoint/2010/main" val="302704094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5456518"/>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1" y="429358"/>
            <a:ext cx="8562229" cy="33265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Он нам Свою победу дал,</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Он с нас греха </a:t>
            </a:r>
            <a:r>
              <a:rPr lang="ru-RU" sz="4400" b="1" dirty="0" smtClean="0">
                <a:solidFill>
                  <a:schemeClr val="tx2">
                    <a:lumMod val="50000"/>
                  </a:schemeClr>
                </a:solidFill>
                <a:latin typeface="Arial" panose="020B0604020202020204" pitchFamily="34" charset="0"/>
                <a:cs typeface="Arial" panose="020B0604020202020204" pitchFamily="34" charset="0"/>
              </a:rPr>
              <a:t/>
            </a:r>
            <a:br>
              <a:rPr lang="ru-RU" sz="4400" b="1" dirty="0" smtClean="0">
                <a:solidFill>
                  <a:schemeClr val="tx2">
                    <a:lumMod val="50000"/>
                  </a:schemeClr>
                </a:solidFill>
                <a:latin typeface="Arial" panose="020B0604020202020204" pitchFamily="34" charset="0"/>
                <a:cs typeface="Arial" panose="020B0604020202020204" pitchFamily="34" charset="0"/>
              </a:rPr>
            </a:br>
            <a:r>
              <a:rPr lang="ru-RU" sz="4400" b="1" dirty="0" smtClean="0">
                <a:solidFill>
                  <a:schemeClr val="tx2">
                    <a:lumMod val="50000"/>
                  </a:schemeClr>
                </a:solidFill>
                <a:latin typeface="Arial" panose="020B0604020202020204" pitchFamily="34" charset="0"/>
                <a:cs typeface="Arial" panose="020B0604020202020204" pitchFamily="34" charset="0"/>
              </a:rPr>
              <a:t>Проклятье </a:t>
            </a:r>
            <a:r>
              <a:rPr lang="ru-RU" sz="4400" b="1" dirty="0">
                <a:solidFill>
                  <a:schemeClr val="tx2">
                    <a:lumMod val="50000"/>
                  </a:schemeClr>
                </a:solidFill>
                <a:latin typeface="Arial" panose="020B0604020202020204" pitchFamily="34" charset="0"/>
                <a:cs typeface="Arial" panose="020B0604020202020204" pitchFamily="34" charset="0"/>
              </a:rPr>
              <a:t>снял!</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Кровь за меня была ценой.</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Принадлежу Ему, Он – мой!</a:t>
            </a:r>
          </a:p>
        </p:txBody>
      </p:sp>
    </p:spTree>
    <p:extLst>
      <p:ext uri="{BB962C8B-B14F-4D97-AF65-F5344CB8AC3E}">
        <p14:creationId xmlns:p14="http://schemas.microsoft.com/office/powerpoint/2010/main" val="3131343732"/>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1" y="167384"/>
            <a:ext cx="8562229" cy="33265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Вины и страха больше нет.</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Сила Христа живёт во мне.</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Мой первый крик, </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Последний вздох – </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Всем в </a:t>
            </a:r>
            <a:r>
              <a:rPr lang="ru-RU" sz="4400" b="1">
                <a:solidFill>
                  <a:schemeClr val="tx2">
                    <a:lumMod val="50000"/>
                  </a:schemeClr>
                </a:solidFill>
                <a:latin typeface="Arial" panose="020B0604020202020204" pitchFamily="34" charset="0"/>
                <a:cs typeface="Arial" panose="020B0604020202020204" pitchFamily="34" charset="0"/>
              </a:rPr>
              <a:t>моей </a:t>
            </a:r>
            <a:r>
              <a:rPr lang="ru-RU" sz="4400" b="1" smtClean="0">
                <a:solidFill>
                  <a:schemeClr val="tx2">
                    <a:lumMod val="50000"/>
                  </a:schemeClr>
                </a:solidFill>
                <a:latin typeface="Arial" panose="020B0604020202020204" pitchFamily="34" charset="0"/>
                <a:cs typeface="Arial" panose="020B0604020202020204" pitchFamily="34" charset="0"/>
              </a:rPr>
              <a:t>жизни</a:t>
            </a:r>
            <a:br>
              <a:rPr lang="ru-RU" sz="4400" b="1" smtClean="0">
                <a:solidFill>
                  <a:schemeClr val="tx2">
                    <a:lumMod val="50000"/>
                  </a:schemeClr>
                </a:solidFill>
                <a:latin typeface="Arial" panose="020B0604020202020204" pitchFamily="34" charset="0"/>
                <a:cs typeface="Arial" panose="020B0604020202020204" pitchFamily="34" charset="0"/>
              </a:rPr>
            </a:br>
            <a:r>
              <a:rPr lang="ru-RU" sz="4400" b="1" smtClean="0">
                <a:solidFill>
                  <a:schemeClr val="tx2">
                    <a:lumMod val="50000"/>
                  </a:schemeClr>
                </a:solidFill>
                <a:latin typeface="Arial" panose="020B0604020202020204" pitchFamily="34" charset="0"/>
                <a:cs typeface="Arial" panose="020B0604020202020204" pitchFamily="34" charset="0"/>
              </a:rPr>
              <a:t>					правит </a:t>
            </a:r>
            <a:r>
              <a:rPr lang="ru-RU" sz="4400" b="1" dirty="0">
                <a:solidFill>
                  <a:schemeClr val="tx2">
                    <a:lumMod val="50000"/>
                  </a:schemeClr>
                </a:solidFill>
                <a:latin typeface="Arial" panose="020B0604020202020204" pitchFamily="34" charset="0"/>
                <a:cs typeface="Arial" panose="020B0604020202020204" pitchFamily="34" charset="0"/>
              </a:rPr>
              <a:t>Бог!</a:t>
            </a:r>
          </a:p>
        </p:txBody>
      </p:sp>
    </p:spTree>
    <p:extLst>
      <p:ext uri="{BB962C8B-B14F-4D97-AF65-F5344CB8AC3E}">
        <p14:creationId xmlns:p14="http://schemas.microsoft.com/office/powerpoint/2010/main" val="208957778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9273"/>
            <a:ext cx="9144000" cy="5387245"/>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4061" y="244672"/>
            <a:ext cx="8562229" cy="358872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Не сможет ад и власть людей</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Похитить из руки Твоей!</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Когда же Ты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З</a:t>
            </a:r>
            <a:r>
              <a:rPr lang="ru-RU" sz="4400" b="1" dirty="0" smtClean="0">
                <a:solidFill>
                  <a:schemeClr val="tx2">
                    <a:lumMod val="50000"/>
                  </a:schemeClr>
                </a:solidFill>
                <a:latin typeface="Arial" panose="020B0604020202020204" pitchFamily="34" charset="0"/>
                <a:cs typeface="Arial" panose="020B0604020202020204" pitchFamily="34" charset="0"/>
              </a:rPr>
              <a:t>а </a:t>
            </a:r>
            <a:r>
              <a:rPr lang="ru-RU" sz="4400" b="1" dirty="0">
                <a:solidFill>
                  <a:schemeClr val="tx2">
                    <a:lumMod val="50000"/>
                  </a:schemeClr>
                </a:solidFill>
                <a:latin typeface="Arial" panose="020B0604020202020204" pitchFamily="34" charset="0"/>
                <a:cs typeface="Arial" panose="020B0604020202020204" pitchFamily="34" charset="0"/>
              </a:rPr>
              <a:t>мной придёшь,</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В силе Христа меня найдёшь.</a:t>
            </a:r>
          </a:p>
        </p:txBody>
      </p:sp>
    </p:spTree>
    <p:extLst>
      <p:ext uri="{BB962C8B-B14F-4D97-AF65-F5344CB8AC3E}">
        <p14:creationId xmlns:p14="http://schemas.microsoft.com/office/powerpoint/2010/main" val="179157822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1028</TotalTime>
  <Words>166</Words>
  <Application>Microsoft Macintosh PowerPoint</Application>
  <PresentationFormat>On-screen Show (16:9)</PresentationFormat>
  <Paragraphs>37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2021-02-23T13:36:06Z</dcterms:modified>
</cp:coreProperties>
</file>