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72" r:id="rId6"/>
    <p:sldId id="271" r:id="rId7"/>
    <p:sldId id="273"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63" autoAdjust="0"/>
    <p:restoredTop sz="75172" autoAdjust="0"/>
  </p:normalViewPr>
  <p:slideViewPr>
    <p:cSldViewPr snapToGrid="0" snapToObjects="1">
      <p:cViewPr varScale="1">
        <p:scale>
          <a:sx n="102" d="100"/>
          <a:sy n="102" d="100"/>
        </p:scale>
        <p:origin x="-104" y="-1128"/>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2192376" y="59008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Боже, дай терпенье</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06064" y="263999"/>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5000" b="1" dirty="0" smtClean="0">
                <a:solidFill>
                  <a:schemeClr val="tx2">
                    <a:lumMod val="50000"/>
                  </a:schemeClr>
                </a:solidFill>
                <a:latin typeface="Arial" panose="020B0604020202020204" pitchFamily="34" charset="0"/>
                <a:cs typeface="Arial" panose="020B0604020202020204" pitchFamily="34" charset="0"/>
              </a:rPr>
              <a:t>Боже, дай терпенье</a:t>
            </a:r>
          </a:p>
          <a:p>
            <a:pPr algn="l">
              <a:lnSpc>
                <a:spcPct val="120000"/>
              </a:lnSpc>
            </a:pPr>
            <a:r>
              <a:rPr lang="ru-RU" sz="5000" b="1" dirty="0" smtClean="0">
                <a:solidFill>
                  <a:schemeClr val="tx2">
                    <a:lumMod val="50000"/>
                  </a:schemeClr>
                </a:solidFill>
                <a:latin typeface="Arial" panose="020B0604020202020204" pitchFamily="34" charset="0"/>
                <a:cs typeface="Arial" panose="020B0604020202020204" pitchFamily="34" charset="0"/>
              </a:rPr>
              <a:t>В день, когда придёт</a:t>
            </a:r>
          </a:p>
          <a:p>
            <a:pPr algn="l">
              <a:lnSpc>
                <a:spcPct val="120000"/>
              </a:lnSpc>
            </a:pPr>
            <a:r>
              <a:rPr lang="ru-RU" sz="5000" b="1" dirty="0" smtClean="0">
                <a:solidFill>
                  <a:schemeClr val="tx2">
                    <a:lumMod val="50000"/>
                  </a:schemeClr>
                </a:solidFill>
                <a:latin typeface="Arial" panose="020B0604020202020204" pitchFamily="34" charset="0"/>
                <a:cs typeface="Arial" panose="020B0604020202020204" pitchFamily="34" charset="0"/>
              </a:rPr>
              <a:t>Скорбь, болезнь, </a:t>
            </a:r>
          </a:p>
          <a:p>
            <a:pPr algn="l">
              <a:lnSpc>
                <a:spcPct val="120000"/>
              </a:lnSpc>
            </a:pPr>
            <a:r>
              <a:rPr lang="ru-RU" sz="5000" b="1" dirty="0">
                <a:solidFill>
                  <a:schemeClr val="tx2">
                    <a:lumMod val="50000"/>
                  </a:schemeClr>
                </a:solidFill>
                <a:latin typeface="Arial" panose="020B0604020202020204" pitchFamily="34" charset="0"/>
                <a:cs typeface="Arial" panose="020B0604020202020204" pitchFamily="34" charset="0"/>
              </a:rPr>
              <a:t>Л</a:t>
            </a:r>
            <a:r>
              <a:rPr lang="ru-RU" sz="5000" b="1" dirty="0" smtClean="0">
                <a:solidFill>
                  <a:schemeClr val="tx2">
                    <a:lumMod val="50000"/>
                  </a:schemeClr>
                </a:solidFill>
                <a:latin typeface="Arial" panose="020B0604020202020204" pitchFamily="34" charset="0"/>
                <a:cs typeface="Arial" panose="020B0604020202020204" pitchFamily="34" charset="0"/>
              </a:rPr>
              <a:t>ишенье, облако невзгод.</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27036"/>
            <a:ext cx="696587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2400" spc="-150" dirty="0">
              <a:solidFill>
                <a:schemeClr val="tx2">
                  <a:lumMod val="50000"/>
                </a:schemeClr>
              </a:solidFill>
              <a:latin typeface="Arial" panose="020B0604020202020204" pitchFamily="34" charset="0"/>
              <a:cs typeface="Arial" panose="020B0604020202020204" pitchFamily="34" charset="0"/>
            </a:endParaRPr>
          </a:p>
          <a:p>
            <a:pPr algn="l">
              <a:lnSpc>
                <a:spcPct val="110000"/>
              </a:lnSpc>
            </a:pPr>
            <a:r>
              <a:rPr lang="ru-RU" sz="4800" b="1" dirty="0">
                <a:solidFill>
                  <a:srgbClr val="02243A"/>
                </a:solidFill>
                <a:latin typeface="Arial" panose="020B0604020202020204" pitchFamily="34" charset="0"/>
                <a:cs typeface="Arial" panose="020B0604020202020204" pitchFamily="34" charset="0"/>
              </a:rPr>
              <a:t>Боже, Боже, Боже,</a:t>
            </a:r>
          </a:p>
          <a:p>
            <a:pPr algn="l">
              <a:lnSpc>
                <a:spcPct val="110000"/>
              </a:lnSpc>
            </a:pPr>
            <a:r>
              <a:rPr lang="ru-RU" sz="4800" b="1" dirty="0">
                <a:solidFill>
                  <a:srgbClr val="02243A"/>
                </a:solidFill>
                <a:latin typeface="Arial" panose="020B0604020202020204" pitchFamily="34" charset="0"/>
                <a:cs typeface="Arial" panose="020B0604020202020204" pitchFamily="34" charset="0"/>
              </a:rPr>
              <a:t>Дай терпенье,</a:t>
            </a:r>
          </a:p>
          <a:p>
            <a:pPr algn="l">
              <a:lnSpc>
                <a:spcPct val="110000"/>
              </a:lnSpc>
            </a:pPr>
            <a:r>
              <a:rPr lang="ru-RU" sz="4800" b="1" dirty="0" smtClean="0">
                <a:solidFill>
                  <a:srgbClr val="02243A"/>
                </a:solidFill>
                <a:latin typeface="Arial" panose="020B0604020202020204" pitchFamily="34" charset="0"/>
                <a:cs typeface="Arial" panose="020B0604020202020204" pitchFamily="34" charset="0"/>
              </a:rPr>
              <a:t>	Боже</a:t>
            </a:r>
            <a:r>
              <a:rPr lang="ru-RU" sz="4800" b="1" dirty="0">
                <a:solidFill>
                  <a:srgbClr val="02243A"/>
                </a:solidFill>
                <a:latin typeface="Arial" panose="020B0604020202020204" pitchFamily="34" charset="0"/>
                <a:cs typeface="Arial" panose="020B0604020202020204" pitchFamily="34" charset="0"/>
              </a:rPr>
              <a:t>, Боже, Боже,</a:t>
            </a:r>
          </a:p>
          <a:p>
            <a:pPr algn="l">
              <a:lnSpc>
                <a:spcPct val="110000"/>
              </a:lnSpc>
            </a:pPr>
            <a:r>
              <a:rPr lang="ru-RU" sz="4800" b="1" dirty="0" smtClean="0">
                <a:solidFill>
                  <a:srgbClr val="02243A"/>
                </a:solidFill>
                <a:latin typeface="Arial" panose="020B0604020202020204" pitchFamily="34" charset="0"/>
                <a:cs typeface="Arial" panose="020B0604020202020204" pitchFamily="34" charset="0"/>
              </a:rPr>
              <a:t>	Дай </a:t>
            </a:r>
            <a:r>
              <a:rPr lang="ru-RU" sz="4800" b="1" dirty="0">
                <a:solidFill>
                  <a:srgbClr val="02243A"/>
                </a:solidFill>
                <a:latin typeface="Arial" panose="020B0604020202020204" pitchFamily="34" charset="0"/>
                <a:cs typeface="Arial" panose="020B0604020202020204" pitchFamily="34" charset="0"/>
              </a:rPr>
              <a:t>терпенье!</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	</a:t>
            </a:r>
            <a:r>
              <a:rPr lang="ru-RU" sz="4400" b="1" dirty="0" smtClean="0">
                <a:solidFill>
                  <a:schemeClr val="tx2">
                    <a:lumMod val="50000"/>
                  </a:schemeClr>
                </a:solidFill>
                <a:latin typeface="Arial" panose="020B0604020202020204" pitchFamily="34" charset="0"/>
                <a:cs typeface="Arial" panose="020B0604020202020204" pitchFamily="34" charset="0"/>
              </a:rPr>
              <a:t>	  </a:t>
            </a:r>
            <a:r>
              <a:rPr lang="en-US" sz="4400" b="1" dirty="0" smtClean="0">
                <a:solidFill>
                  <a:srgbClr val="7F7F7F"/>
                </a:solidFill>
                <a:latin typeface="Arial" panose="020B0604020202020204" pitchFamily="34" charset="0"/>
                <a:cs typeface="Arial" panose="020B0604020202020204" pitchFamily="34" charset="0"/>
              </a:rPr>
              <a:t>[</a:t>
            </a:r>
            <a:r>
              <a:rPr lang="ru-RU" sz="4400" b="1" dirty="0" smtClean="0">
                <a:solidFill>
                  <a:srgbClr val="7F7F7F"/>
                </a:solidFill>
                <a:latin typeface="Arial" panose="020B0604020202020204" pitchFamily="34" charset="0"/>
                <a:cs typeface="Arial" panose="020B0604020202020204" pitchFamily="34" charset="0"/>
              </a:rPr>
              <a:t>терпенье</a:t>
            </a:r>
            <a:r>
              <a:rPr lang="en-US" sz="4400" b="1" dirty="0">
                <a:solidFill>
                  <a:srgbClr val="7F7F7F"/>
                </a:solidFill>
                <a:latin typeface="Arial" panose="020B0604020202020204" pitchFamily="34" charset="0"/>
                <a:cs typeface="Arial" panose="020B0604020202020204" pitchFamily="34" charset="0"/>
              </a:rPr>
              <a:t>]</a:t>
            </a:r>
            <a:r>
              <a:rPr lang="ru-RU" sz="4400" b="1" i="1" dirty="0">
                <a:solidFill>
                  <a:srgbClr val="7F7F7F"/>
                </a:solidFill>
                <a:latin typeface="Arial" panose="020B0604020202020204" pitchFamily="34" charset="0"/>
                <a:cs typeface="Arial" panose="020B0604020202020204" pitchFamily="34" charset="0"/>
              </a:rPr>
              <a:t>.</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1983" y="166685"/>
            <a:ext cx="8712017" cy="394931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b="1" dirty="0">
                <a:solidFill>
                  <a:schemeClr val="tx2">
                    <a:lumMod val="50000"/>
                  </a:schemeClr>
                </a:solidFill>
                <a:latin typeface="Arial" panose="020B0604020202020204" pitchFamily="34" charset="0"/>
                <a:cs typeface="Arial" panose="020B0604020202020204" pitchFamily="34" charset="0"/>
              </a:rPr>
              <a:t>Боже, дай терпенье</a:t>
            </a:r>
          </a:p>
          <a:p>
            <a:pPr algn="l">
              <a:lnSpc>
                <a:spcPct val="110000"/>
              </a:lnSpc>
            </a:pPr>
            <a:r>
              <a:rPr lang="ru-RU" b="1" dirty="0">
                <a:solidFill>
                  <a:schemeClr val="tx2">
                    <a:lumMod val="50000"/>
                  </a:schemeClr>
                </a:solidFill>
                <a:latin typeface="Arial" panose="020B0604020202020204" pitchFamily="34" charset="0"/>
                <a:cs typeface="Arial" panose="020B0604020202020204" pitchFamily="34" charset="0"/>
              </a:rPr>
              <a:t>Если нападёт</a:t>
            </a:r>
          </a:p>
          <a:p>
            <a:pPr algn="l">
              <a:lnSpc>
                <a:spcPct val="110000"/>
              </a:lnSpc>
            </a:pPr>
            <a:r>
              <a:rPr lang="ru-RU" b="1" dirty="0">
                <a:solidFill>
                  <a:schemeClr val="tx2">
                    <a:lumMod val="50000"/>
                  </a:schemeClr>
                </a:solidFill>
                <a:latin typeface="Arial" panose="020B0604020202020204" pitchFamily="34" charset="0"/>
                <a:cs typeface="Arial" panose="020B0604020202020204" pitchFamily="34" charset="0"/>
              </a:rPr>
              <a:t>Враг мой, искушая,</a:t>
            </a:r>
          </a:p>
          <a:p>
            <a:pPr algn="l">
              <a:lnSpc>
                <a:spcPct val="110000"/>
              </a:lnSpc>
            </a:pPr>
            <a:r>
              <a:rPr lang="ru-RU" b="1" dirty="0">
                <a:solidFill>
                  <a:schemeClr val="tx2">
                    <a:lumMod val="50000"/>
                  </a:schemeClr>
                </a:solidFill>
                <a:latin typeface="Arial" panose="020B0604020202020204" pitchFamily="34" charset="0"/>
                <a:cs typeface="Arial" panose="020B0604020202020204" pitchFamily="34" charset="0"/>
              </a:rPr>
              <a:t>И терзать начнёт.</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27036"/>
            <a:ext cx="696587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2400" spc="-150" dirty="0">
              <a:solidFill>
                <a:schemeClr val="tx2">
                  <a:lumMod val="50000"/>
                </a:schemeClr>
              </a:solidFill>
              <a:latin typeface="Arial" panose="020B0604020202020204" pitchFamily="34" charset="0"/>
              <a:cs typeface="Arial" panose="020B0604020202020204" pitchFamily="34" charset="0"/>
            </a:endParaRPr>
          </a:p>
          <a:p>
            <a:pPr algn="l">
              <a:lnSpc>
                <a:spcPct val="110000"/>
              </a:lnSpc>
            </a:pPr>
            <a:r>
              <a:rPr lang="ru-RU" sz="4800" b="1" dirty="0">
                <a:solidFill>
                  <a:srgbClr val="02243A"/>
                </a:solidFill>
                <a:latin typeface="Arial" panose="020B0604020202020204" pitchFamily="34" charset="0"/>
                <a:cs typeface="Arial" panose="020B0604020202020204" pitchFamily="34" charset="0"/>
              </a:rPr>
              <a:t>Боже, Боже, Боже,</a:t>
            </a:r>
          </a:p>
          <a:p>
            <a:pPr algn="l">
              <a:lnSpc>
                <a:spcPct val="110000"/>
              </a:lnSpc>
            </a:pPr>
            <a:r>
              <a:rPr lang="ru-RU" sz="4800" b="1" dirty="0">
                <a:solidFill>
                  <a:srgbClr val="02243A"/>
                </a:solidFill>
                <a:latin typeface="Arial" panose="020B0604020202020204" pitchFamily="34" charset="0"/>
                <a:cs typeface="Arial" panose="020B0604020202020204" pitchFamily="34" charset="0"/>
              </a:rPr>
              <a:t>Дай терпенье,</a:t>
            </a:r>
          </a:p>
          <a:p>
            <a:pPr algn="l">
              <a:lnSpc>
                <a:spcPct val="110000"/>
              </a:lnSpc>
            </a:pPr>
            <a:r>
              <a:rPr lang="ru-RU" sz="4800" b="1" dirty="0" smtClean="0">
                <a:solidFill>
                  <a:srgbClr val="02243A"/>
                </a:solidFill>
                <a:latin typeface="Arial" panose="020B0604020202020204" pitchFamily="34" charset="0"/>
                <a:cs typeface="Arial" panose="020B0604020202020204" pitchFamily="34" charset="0"/>
              </a:rPr>
              <a:t>	Боже</a:t>
            </a:r>
            <a:r>
              <a:rPr lang="ru-RU" sz="4800" b="1" dirty="0">
                <a:solidFill>
                  <a:srgbClr val="02243A"/>
                </a:solidFill>
                <a:latin typeface="Arial" panose="020B0604020202020204" pitchFamily="34" charset="0"/>
                <a:cs typeface="Arial" panose="020B0604020202020204" pitchFamily="34" charset="0"/>
              </a:rPr>
              <a:t>, Боже, Боже,</a:t>
            </a:r>
          </a:p>
          <a:p>
            <a:pPr algn="l">
              <a:lnSpc>
                <a:spcPct val="110000"/>
              </a:lnSpc>
            </a:pPr>
            <a:r>
              <a:rPr lang="ru-RU" sz="4800" b="1" dirty="0" smtClean="0">
                <a:solidFill>
                  <a:srgbClr val="02243A"/>
                </a:solidFill>
                <a:latin typeface="Arial" panose="020B0604020202020204" pitchFamily="34" charset="0"/>
                <a:cs typeface="Arial" panose="020B0604020202020204" pitchFamily="34" charset="0"/>
              </a:rPr>
              <a:t>	Дай </a:t>
            </a:r>
            <a:r>
              <a:rPr lang="ru-RU" sz="4800" b="1" dirty="0">
                <a:solidFill>
                  <a:srgbClr val="02243A"/>
                </a:solidFill>
                <a:latin typeface="Arial" panose="020B0604020202020204" pitchFamily="34" charset="0"/>
                <a:cs typeface="Arial" panose="020B0604020202020204" pitchFamily="34" charset="0"/>
              </a:rPr>
              <a:t>терпенье!</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	</a:t>
            </a:r>
            <a:r>
              <a:rPr lang="ru-RU" sz="4400" b="1" dirty="0" smtClean="0">
                <a:solidFill>
                  <a:schemeClr val="tx2">
                    <a:lumMod val="50000"/>
                  </a:schemeClr>
                </a:solidFill>
                <a:latin typeface="Arial" panose="020B0604020202020204" pitchFamily="34" charset="0"/>
                <a:cs typeface="Arial" panose="020B0604020202020204" pitchFamily="34" charset="0"/>
              </a:rPr>
              <a:t>	  </a:t>
            </a:r>
            <a:r>
              <a:rPr lang="en-US" sz="4400" b="1" dirty="0" smtClean="0">
                <a:solidFill>
                  <a:srgbClr val="7F7F7F"/>
                </a:solidFill>
                <a:latin typeface="Arial" panose="020B0604020202020204" pitchFamily="34" charset="0"/>
                <a:cs typeface="Arial" panose="020B0604020202020204" pitchFamily="34" charset="0"/>
              </a:rPr>
              <a:t>[</a:t>
            </a:r>
            <a:r>
              <a:rPr lang="ru-RU" sz="4400" b="1" dirty="0" smtClean="0">
                <a:solidFill>
                  <a:srgbClr val="7F7F7F"/>
                </a:solidFill>
                <a:latin typeface="Arial" panose="020B0604020202020204" pitchFamily="34" charset="0"/>
                <a:cs typeface="Arial" panose="020B0604020202020204" pitchFamily="34" charset="0"/>
              </a:rPr>
              <a:t>терпенье</a:t>
            </a:r>
            <a:r>
              <a:rPr lang="en-US" sz="4400" b="1" dirty="0">
                <a:solidFill>
                  <a:srgbClr val="7F7F7F"/>
                </a:solidFill>
                <a:latin typeface="Arial" panose="020B0604020202020204" pitchFamily="34" charset="0"/>
                <a:cs typeface="Arial" panose="020B0604020202020204" pitchFamily="34" charset="0"/>
              </a:rPr>
              <a:t>]</a:t>
            </a:r>
            <a:r>
              <a:rPr lang="ru-RU" sz="4400" b="1" i="1" dirty="0">
                <a:solidFill>
                  <a:srgbClr val="7F7F7F"/>
                </a:solidFill>
                <a:latin typeface="Arial" panose="020B0604020202020204" pitchFamily="34" charset="0"/>
                <a:cs typeface="Arial" panose="020B0604020202020204" pitchFamily="34" charset="0"/>
              </a:rPr>
              <a:t>.</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113591057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71505" y="379604"/>
            <a:ext cx="8924390" cy="392862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b="1" dirty="0">
                <a:solidFill>
                  <a:schemeClr val="tx2">
                    <a:lumMod val="50000"/>
                  </a:schemeClr>
                </a:solidFill>
                <a:latin typeface="Arial" panose="020B0604020202020204" pitchFamily="34" charset="0"/>
                <a:cs typeface="Arial" panose="020B0604020202020204" pitchFamily="34" charset="0"/>
              </a:rPr>
              <a:t>Боже, дай терпенье</a:t>
            </a:r>
          </a:p>
          <a:p>
            <a:pPr algn="l">
              <a:lnSpc>
                <a:spcPct val="110000"/>
              </a:lnSpc>
            </a:pPr>
            <a:r>
              <a:rPr lang="ru-RU" b="1" dirty="0">
                <a:solidFill>
                  <a:schemeClr val="tx2">
                    <a:lumMod val="50000"/>
                  </a:schemeClr>
                </a:solidFill>
                <a:latin typeface="Arial" panose="020B0604020202020204" pitchFamily="34" charset="0"/>
                <a:cs typeface="Arial" panose="020B0604020202020204" pitchFamily="34" charset="0"/>
              </a:rPr>
              <a:t>К тем, кто слаб душой,</a:t>
            </a:r>
          </a:p>
          <a:p>
            <a:pPr algn="l">
              <a:lnSpc>
                <a:spcPct val="110000"/>
              </a:lnSpc>
            </a:pPr>
            <a:r>
              <a:rPr lang="ru-RU" b="1" dirty="0">
                <a:solidFill>
                  <a:schemeClr val="tx2">
                    <a:lumMod val="50000"/>
                  </a:schemeClr>
                </a:solidFill>
                <a:latin typeface="Arial" panose="020B0604020202020204" pitchFamily="34" charset="0"/>
                <a:cs typeface="Arial" panose="020B0604020202020204" pitchFamily="34" charset="0"/>
              </a:rPr>
              <a:t>Чтобы в огорченье</a:t>
            </a:r>
          </a:p>
          <a:p>
            <a:pPr algn="l">
              <a:lnSpc>
                <a:spcPct val="110000"/>
              </a:lnSpc>
            </a:pPr>
            <a:r>
              <a:rPr lang="ru-RU" b="1" dirty="0">
                <a:solidFill>
                  <a:schemeClr val="tx2">
                    <a:lumMod val="50000"/>
                  </a:schemeClr>
                </a:solidFill>
                <a:latin typeface="Arial" panose="020B0604020202020204" pitchFamily="34" charset="0"/>
                <a:cs typeface="Arial" panose="020B0604020202020204" pitchFamily="34" charset="0"/>
              </a:rPr>
              <a:t>Я хранил покой.</a:t>
            </a:r>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27036"/>
            <a:ext cx="696587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0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2400" spc="-150" dirty="0">
              <a:solidFill>
                <a:schemeClr val="tx2">
                  <a:lumMod val="50000"/>
                </a:schemeClr>
              </a:solidFill>
              <a:latin typeface="Arial" panose="020B0604020202020204" pitchFamily="34" charset="0"/>
              <a:cs typeface="Arial" panose="020B0604020202020204" pitchFamily="34" charset="0"/>
            </a:endParaRPr>
          </a:p>
          <a:p>
            <a:pPr algn="l">
              <a:lnSpc>
                <a:spcPct val="110000"/>
              </a:lnSpc>
            </a:pPr>
            <a:r>
              <a:rPr lang="ru-RU" sz="4800" b="1" dirty="0">
                <a:solidFill>
                  <a:srgbClr val="02243A"/>
                </a:solidFill>
                <a:latin typeface="Arial" panose="020B0604020202020204" pitchFamily="34" charset="0"/>
                <a:cs typeface="Arial" panose="020B0604020202020204" pitchFamily="34" charset="0"/>
              </a:rPr>
              <a:t>Боже, Боже, Боже,</a:t>
            </a:r>
          </a:p>
          <a:p>
            <a:pPr algn="l">
              <a:lnSpc>
                <a:spcPct val="110000"/>
              </a:lnSpc>
            </a:pPr>
            <a:r>
              <a:rPr lang="ru-RU" sz="4800" b="1" dirty="0">
                <a:solidFill>
                  <a:srgbClr val="02243A"/>
                </a:solidFill>
                <a:latin typeface="Arial" panose="020B0604020202020204" pitchFamily="34" charset="0"/>
                <a:cs typeface="Arial" panose="020B0604020202020204" pitchFamily="34" charset="0"/>
              </a:rPr>
              <a:t>Дай терпенье,</a:t>
            </a:r>
          </a:p>
          <a:p>
            <a:pPr algn="l">
              <a:lnSpc>
                <a:spcPct val="110000"/>
              </a:lnSpc>
            </a:pPr>
            <a:r>
              <a:rPr lang="ru-RU" sz="4800" b="1" dirty="0" smtClean="0">
                <a:solidFill>
                  <a:srgbClr val="02243A"/>
                </a:solidFill>
                <a:latin typeface="Arial" panose="020B0604020202020204" pitchFamily="34" charset="0"/>
                <a:cs typeface="Arial" panose="020B0604020202020204" pitchFamily="34" charset="0"/>
              </a:rPr>
              <a:t>	Боже</a:t>
            </a:r>
            <a:r>
              <a:rPr lang="ru-RU" sz="4800" b="1" dirty="0">
                <a:solidFill>
                  <a:srgbClr val="02243A"/>
                </a:solidFill>
                <a:latin typeface="Arial" panose="020B0604020202020204" pitchFamily="34" charset="0"/>
                <a:cs typeface="Arial" panose="020B0604020202020204" pitchFamily="34" charset="0"/>
              </a:rPr>
              <a:t>, Боже, Боже,</a:t>
            </a:r>
          </a:p>
          <a:p>
            <a:pPr algn="l">
              <a:lnSpc>
                <a:spcPct val="110000"/>
              </a:lnSpc>
            </a:pPr>
            <a:r>
              <a:rPr lang="ru-RU" sz="4800" b="1" dirty="0" smtClean="0">
                <a:solidFill>
                  <a:srgbClr val="02243A"/>
                </a:solidFill>
                <a:latin typeface="Arial" panose="020B0604020202020204" pitchFamily="34" charset="0"/>
                <a:cs typeface="Arial" panose="020B0604020202020204" pitchFamily="34" charset="0"/>
              </a:rPr>
              <a:t>	Дай </a:t>
            </a:r>
            <a:r>
              <a:rPr lang="ru-RU" sz="4800" b="1" dirty="0">
                <a:solidFill>
                  <a:srgbClr val="02243A"/>
                </a:solidFill>
                <a:latin typeface="Arial" panose="020B0604020202020204" pitchFamily="34" charset="0"/>
                <a:cs typeface="Arial" panose="020B0604020202020204" pitchFamily="34" charset="0"/>
              </a:rPr>
              <a:t>терпенье!</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	</a:t>
            </a:r>
            <a:r>
              <a:rPr lang="ru-RU" sz="4400" b="1" dirty="0" smtClean="0">
                <a:solidFill>
                  <a:schemeClr val="tx2">
                    <a:lumMod val="50000"/>
                  </a:schemeClr>
                </a:solidFill>
                <a:latin typeface="Arial" panose="020B0604020202020204" pitchFamily="34" charset="0"/>
                <a:cs typeface="Arial" panose="020B0604020202020204" pitchFamily="34" charset="0"/>
              </a:rPr>
              <a:t>	  </a:t>
            </a:r>
            <a:r>
              <a:rPr lang="en-US" sz="4400" b="1" dirty="0" smtClean="0">
                <a:solidFill>
                  <a:srgbClr val="7F7F7F"/>
                </a:solidFill>
                <a:latin typeface="Arial" panose="020B0604020202020204" pitchFamily="34" charset="0"/>
                <a:cs typeface="Arial" panose="020B0604020202020204" pitchFamily="34" charset="0"/>
              </a:rPr>
              <a:t>[</a:t>
            </a:r>
            <a:r>
              <a:rPr lang="ru-RU" sz="4400" b="1" dirty="0" smtClean="0">
                <a:solidFill>
                  <a:srgbClr val="7F7F7F"/>
                </a:solidFill>
                <a:latin typeface="Arial" panose="020B0604020202020204" pitchFamily="34" charset="0"/>
                <a:cs typeface="Arial" panose="020B0604020202020204" pitchFamily="34" charset="0"/>
              </a:rPr>
              <a:t>терпенье</a:t>
            </a:r>
            <a:r>
              <a:rPr lang="en-US" sz="4400" b="1" dirty="0">
                <a:solidFill>
                  <a:srgbClr val="7F7F7F"/>
                </a:solidFill>
                <a:latin typeface="Arial" panose="020B0604020202020204" pitchFamily="34" charset="0"/>
                <a:cs typeface="Arial" panose="020B0604020202020204" pitchFamily="34" charset="0"/>
              </a:rPr>
              <a:t>]</a:t>
            </a:r>
            <a:r>
              <a:rPr lang="ru-RU" sz="4400" b="1" i="1" dirty="0">
                <a:solidFill>
                  <a:srgbClr val="7F7F7F"/>
                </a:solidFill>
                <a:latin typeface="Arial" panose="020B0604020202020204" pitchFamily="34" charset="0"/>
                <a:cs typeface="Arial" panose="020B0604020202020204" pitchFamily="34" charset="0"/>
              </a:rPr>
              <a:t>.</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1135910570"/>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1051</TotalTime>
  <Words>88</Words>
  <Application>Microsoft Macintosh PowerPoint</Application>
  <PresentationFormat>On-screen Show (16:9)</PresentationFormat>
  <Paragraphs>34</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83</cp:revision>
  <dcterms:modified xsi:type="dcterms:W3CDTF">2021-02-07T14:52:22Z</dcterms:modified>
</cp:coreProperties>
</file>