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5" r:id="rId2"/>
    <p:sldId id="269" r:id="rId3"/>
    <p:sldId id="276" r:id="rId4"/>
    <p:sldId id="277" r:id="rId5"/>
    <p:sldId id="278"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Боже, прости, помилуй</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70910" y="454863"/>
            <a:ext cx="827494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6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400" b="1" spc="-150" dirty="0">
                <a:solidFill>
                  <a:schemeClr val="tx2">
                    <a:lumMod val="50000"/>
                  </a:schemeClr>
                </a:solidFill>
                <a:latin typeface="Arial" panose="020B0604020202020204" pitchFamily="34" charset="0"/>
                <a:cs typeface="Arial" panose="020B0604020202020204" pitchFamily="34" charset="0"/>
              </a:rPr>
              <a:t>Боже, прости, </a:t>
            </a:r>
            <a:r>
              <a:rPr lang="ru-RU" sz="6400" b="1" spc="-150" dirty="0" smtClean="0">
                <a:solidFill>
                  <a:schemeClr val="tx2">
                    <a:lumMod val="50000"/>
                  </a:schemeClr>
                </a:solidFill>
                <a:latin typeface="Arial" panose="020B0604020202020204" pitchFamily="34" charset="0"/>
                <a:cs typeface="Arial" panose="020B0604020202020204" pitchFamily="34" charset="0"/>
              </a:rPr>
              <a:t>помилуй </a:t>
            </a:r>
          </a:p>
          <a:p>
            <a:pPr algn="l"/>
            <a:r>
              <a:rPr lang="ru-RU" sz="6400" b="1" spc="-150" dirty="0">
                <a:solidFill>
                  <a:schemeClr val="tx2">
                    <a:lumMod val="50000"/>
                  </a:schemeClr>
                </a:solidFill>
                <a:latin typeface="Arial" panose="020B0604020202020204" pitchFamily="34" charset="0"/>
                <a:cs typeface="Arial" panose="020B0604020202020204" pitchFamily="34" charset="0"/>
              </a:rPr>
              <a:t>	</a:t>
            </a:r>
            <a:r>
              <a:rPr lang="ru-RU" sz="6400" b="1" spc="-150" dirty="0" smtClean="0">
                <a:solidFill>
                  <a:schemeClr val="tx2">
                    <a:lumMod val="50000"/>
                  </a:schemeClr>
                </a:solidFill>
                <a:latin typeface="Arial" panose="020B0604020202020204" pitchFamily="34" charset="0"/>
                <a:cs typeface="Arial" panose="020B0604020202020204" pitchFamily="34" charset="0"/>
              </a:rPr>
              <a:t>					грешных </a:t>
            </a:r>
            <a:r>
              <a:rPr lang="ru-RU" sz="6400" b="1" spc="-150" dirty="0">
                <a:solidFill>
                  <a:schemeClr val="tx2">
                    <a:lumMod val="50000"/>
                  </a:schemeClr>
                </a:solidFill>
                <a:latin typeface="Arial" panose="020B0604020202020204" pitchFamily="34" charset="0"/>
                <a:cs typeface="Arial" panose="020B0604020202020204" pitchFamily="34" charset="0"/>
              </a:rPr>
              <a:t>нас. </a:t>
            </a:r>
          </a:p>
          <a:p>
            <a:pPr algn="l"/>
            <a:r>
              <a:rPr lang="ru-RU" sz="6400" b="1" spc="-150" dirty="0">
                <a:solidFill>
                  <a:schemeClr val="tx2">
                    <a:lumMod val="50000"/>
                  </a:schemeClr>
                </a:solidFill>
                <a:latin typeface="Arial" panose="020B0604020202020204" pitchFamily="34" charset="0"/>
                <a:cs typeface="Arial" panose="020B0604020202020204" pitchFamily="34" charset="0"/>
              </a:rPr>
              <a:t>Боже, прости, помилуй 						</a:t>
            </a:r>
            <a:r>
              <a:rPr lang="ru-RU" sz="6400" b="1" spc="-150" dirty="0" smtClean="0">
                <a:solidFill>
                  <a:schemeClr val="tx2">
                    <a:lumMod val="50000"/>
                  </a:schemeClr>
                </a:solidFill>
                <a:latin typeface="Arial" panose="020B0604020202020204" pitchFamily="34" charset="0"/>
                <a:cs typeface="Arial" panose="020B0604020202020204" pitchFamily="34" charset="0"/>
              </a:rPr>
              <a:t>			грешных </a:t>
            </a:r>
            <a:r>
              <a:rPr lang="ru-RU" sz="6400" b="1" spc="-150" dirty="0">
                <a:solidFill>
                  <a:schemeClr val="tx2">
                    <a:lumMod val="50000"/>
                  </a:schemeClr>
                </a:solidFill>
                <a:latin typeface="Arial" panose="020B0604020202020204" pitchFamily="34" charset="0"/>
                <a:cs typeface="Arial" panose="020B0604020202020204" pitchFamily="34" charset="0"/>
              </a:rPr>
              <a:t>нас.</a:t>
            </a:r>
          </a:p>
          <a:p>
            <a:pPr algn="l"/>
            <a:r>
              <a:rPr lang="ru-RU" sz="6400" b="1" spc="-150" dirty="0">
                <a:solidFill>
                  <a:schemeClr val="tx2">
                    <a:lumMod val="50000"/>
                  </a:schemeClr>
                </a:solidFill>
                <a:latin typeface="Arial" panose="020B0604020202020204" pitchFamily="34" charset="0"/>
                <a:cs typeface="Arial" panose="020B0604020202020204" pitchFamily="34" charset="0"/>
              </a:rPr>
              <a:t>Боже, прости, Боже, прости,</a:t>
            </a:r>
          </a:p>
          <a:p>
            <a:pPr algn="l">
              <a:lnSpc>
                <a:spcPct val="150000"/>
              </a:lnSpc>
            </a:pPr>
            <a:r>
              <a:rPr lang="ru-RU" sz="6400" b="1" spc="-150" dirty="0">
                <a:solidFill>
                  <a:schemeClr val="tx2">
                    <a:lumMod val="50000"/>
                  </a:schemeClr>
                </a:solidFill>
                <a:latin typeface="Arial" panose="020B0604020202020204" pitchFamily="34" charset="0"/>
                <a:cs typeface="Arial" panose="020B0604020202020204" pitchFamily="34" charset="0"/>
              </a:rPr>
              <a:t>Боже, помилуй нас.</a:t>
            </a: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70910" y="454863"/>
            <a:ext cx="827494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6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6400" b="1" spc="-150" dirty="0">
                <a:solidFill>
                  <a:schemeClr val="tx2">
                    <a:lumMod val="50000"/>
                  </a:schemeClr>
                </a:solidFill>
                <a:latin typeface="Arial" panose="020B0604020202020204" pitchFamily="34" charset="0"/>
                <a:cs typeface="Arial" panose="020B0604020202020204" pitchFamily="34" charset="0"/>
              </a:rPr>
              <a:t>Боже, прости, </a:t>
            </a:r>
            <a:r>
              <a:rPr lang="ru-RU" sz="6400" b="1" spc="-150" dirty="0" smtClean="0">
                <a:solidFill>
                  <a:schemeClr val="tx2">
                    <a:lumMod val="50000"/>
                  </a:schemeClr>
                </a:solidFill>
                <a:latin typeface="Arial" panose="020B0604020202020204" pitchFamily="34" charset="0"/>
                <a:cs typeface="Arial" panose="020B0604020202020204" pitchFamily="34" charset="0"/>
              </a:rPr>
              <a:t>помилуй </a:t>
            </a:r>
          </a:p>
          <a:p>
            <a:pPr algn="l"/>
            <a:r>
              <a:rPr lang="ru-RU" sz="6400" b="1" spc="-150" dirty="0">
                <a:solidFill>
                  <a:schemeClr val="tx2">
                    <a:lumMod val="50000"/>
                  </a:schemeClr>
                </a:solidFill>
                <a:latin typeface="Arial" panose="020B0604020202020204" pitchFamily="34" charset="0"/>
                <a:cs typeface="Arial" panose="020B0604020202020204" pitchFamily="34" charset="0"/>
              </a:rPr>
              <a:t>	</a:t>
            </a:r>
            <a:r>
              <a:rPr lang="ru-RU" sz="6400" b="1" spc="-150" dirty="0" smtClean="0">
                <a:solidFill>
                  <a:schemeClr val="tx2">
                    <a:lumMod val="50000"/>
                  </a:schemeClr>
                </a:solidFill>
                <a:latin typeface="Arial" panose="020B0604020202020204" pitchFamily="34" charset="0"/>
                <a:cs typeface="Arial" panose="020B0604020202020204" pitchFamily="34" charset="0"/>
              </a:rPr>
              <a:t>					грешных </a:t>
            </a:r>
            <a:r>
              <a:rPr lang="ru-RU" sz="6400" b="1" spc="-150" dirty="0">
                <a:solidFill>
                  <a:schemeClr val="tx2">
                    <a:lumMod val="50000"/>
                  </a:schemeClr>
                </a:solidFill>
                <a:latin typeface="Arial" panose="020B0604020202020204" pitchFamily="34" charset="0"/>
                <a:cs typeface="Arial" panose="020B0604020202020204" pitchFamily="34" charset="0"/>
              </a:rPr>
              <a:t>нас. </a:t>
            </a:r>
          </a:p>
          <a:p>
            <a:pPr algn="l"/>
            <a:r>
              <a:rPr lang="ru-RU" sz="6400" b="1" spc="-150" dirty="0">
                <a:solidFill>
                  <a:schemeClr val="tx2">
                    <a:lumMod val="50000"/>
                  </a:schemeClr>
                </a:solidFill>
                <a:latin typeface="Arial" panose="020B0604020202020204" pitchFamily="34" charset="0"/>
                <a:cs typeface="Arial" panose="020B0604020202020204" pitchFamily="34" charset="0"/>
              </a:rPr>
              <a:t>Боже, прости, помилуй 						</a:t>
            </a:r>
            <a:r>
              <a:rPr lang="ru-RU" sz="6400" b="1" spc="-150" dirty="0" smtClean="0">
                <a:solidFill>
                  <a:schemeClr val="tx2">
                    <a:lumMod val="50000"/>
                  </a:schemeClr>
                </a:solidFill>
                <a:latin typeface="Arial" panose="020B0604020202020204" pitchFamily="34" charset="0"/>
                <a:cs typeface="Arial" panose="020B0604020202020204" pitchFamily="34" charset="0"/>
              </a:rPr>
              <a:t>			грешных </a:t>
            </a:r>
            <a:r>
              <a:rPr lang="ru-RU" sz="6400" b="1" spc="-150" dirty="0">
                <a:solidFill>
                  <a:schemeClr val="tx2">
                    <a:lumMod val="50000"/>
                  </a:schemeClr>
                </a:solidFill>
                <a:latin typeface="Arial" panose="020B0604020202020204" pitchFamily="34" charset="0"/>
                <a:cs typeface="Arial" panose="020B0604020202020204" pitchFamily="34" charset="0"/>
              </a:rPr>
              <a:t>нас.</a:t>
            </a:r>
          </a:p>
          <a:p>
            <a:pPr algn="l"/>
            <a:r>
              <a:rPr lang="ru-RU" sz="6400" b="1" spc="-150" dirty="0">
                <a:solidFill>
                  <a:schemeClr val="tx2">
                    <a:lumMod val="50000"/>
                  </a:schemeClr>
                </a:solidFill>
                <a:latin typeface="Arial" panose="020B0604020202020204" pitchFamily="34" charset="0"/>
                <a:cs typeface="Arial" panose="020B0604020202020204" pitchFamily="34" charset="0"/>
              </a:rPr>
              <a:t>Боже, прости, Боже, прости,</a:t>
            </a:r>
          </a:p>
          <a:p>
            <a:pPr algn="l">
              <a:lnSpc>
                <a:spcPct val="150000"/>
              </a:lnSpc>
            </a:pPr>
            <a:r>
              <a:rPr lang="ru-RU" sz="6400" b="1" spc="-150" dirty="0">
                <a:solidFill>
                  <a:schemeClr val="tx2">
                    <a:lumMod val="50000"/>
                  </a:schemeClr>
                </a:solidFill>
                <a:latin typeface="Arial" panose="020B0604020202020204" pitchFamily="34" charset="0"/>
                <a:cs typeface="Arial" panose="020B0604020202020204" pitchFamily="34" charset="0"/>
              </a:rPr>
              <a:t>Боже, помилуй нас.</a:t>
            </a: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486137268"/>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70910" y="227036"/>
            <a:ext cx="8567582" cy="428419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25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Предал народ непокорный Тебя – Боже, помилуй нас</a:t>
            </a:r>
            <a:r>
              <a:rPr lang="ru-RU" sz="16000" b="1" spc="-150" dirty="0" smtClean="0">
                <a:solidFill>
                  <a:schemeClr val="tx2">
                    <a:lumMod val="50000"/>
                  </a:schemeClr>
                </a:solidFill>
                <a:latin typeface="Arial" panose="020B0604020202020204" pitchFamily="34" charset="0"/>
                <a:cs typeface="Arial" panose="020B0604020202020204" pitchFamily="34" charset="0"/>
              </a:rPr>
              <a:t>.</a:t>
            </a:r>
          </a:p>
          <a:p>
            <a:pPr algn="l">
              <a:lnSpc>
                <a:spcPct val="120000"/>
              </a:lnSpc>
            </a:pPr>
            <a:r>
              <a:rPr lang="ru-RU" sz="16000" b="1" spc="-150" dirty="0" smtClean="0">
                <a:solidFill>
                  <a:schemeClr val="tx2">
                    <a:lumMod val="50000"/>
                  </a:schemeClr>
                </a:solidFill>
                <a:latin typeface="Arial" panose="020B0604020202020204" pitchFamily="34" charset="0"/>
                <a:cs typeface="Arial" panose="020B0604020202020204" pitchFamily="34" charset="0"/>
              </a:rPr>
              <a:t>			</a:t>
            </a:r>
            <a:r>
              <a:rPr lang="en-US" sz="16000" b="1" i="1" spc="-150" dirty="0" smtClean="0">
                <a:solidFill>
                  <a:schemeClr val="tx2">
                    <a:lumMod val="50000"/>
                  </a:schemeClr>
                </a:solidFill>
                <a:latin typeface="Arial" panose="020B0604020202020204" pitchFamily="34" charset="0"/>
                <a:cs typeface="Arial" panose="020B0604020202020204" pitchFamily="34" charset="0"/>
              </a:rPr>
              <a:t>[</a:t>
            </a:r>
            <a:r>
              <a:rPr lang="ru-RU" sz="16000" b="1" i="1" spc="-150" dirty="0" smtClean="0">
                <a:solidFill>
                  <a:schemeClr val="tx2">
                    <a:lumMod val="50000"/>
                  </a:schemeClr>
                </a:solidFill>
                <a:latin typeface="Arial" panose="020B0604020202020204" pitchFamily="34" charset="0"/>
                <a:cs typeface="Arial" panose="020B0604020202020204" pitchFamily="34" charset="0"/>
              </a:rPr>
              <a:t>(муж.) Боже, помилуй</a:t>
            </a:r>
            <a:r>
              <a:rPr lang="en-US" sz="16000" b="1" i="1" spc="-150" dirty="0" smtClean="0">
                <a:solidFill>
                  <a:schemeClr val="tx2">
                    <a:lumMod val="50000"/>
                  </a:schemeClr>
                </a:solidFill>
                <a:latin typeface="Arial" panose="020B0604020202020204" pitchFamily="34" charset="0"/>
                <a:cs typeface="Arial" panose="020B0604020202020204" pitchFamily="34" charset="0"/>
              </a:rPr>
              <a:t>]</a:t>
            </a:r>
            <a:r>
              <a:rPr lang="ru-RU" sz="16000" b="1" i="1" spc="-150" dirty="0" smtClean="0">
                <a:solidFill>
                  <a:schemeClr val="tx2">
                    <a:lumMod val="50000"/>
                  </a:schemeClr>
                </a:solidFill>
                <a:latin typeface="Arial" panose="020B0604020202020204" pitchFamily="34" charset="0"/>
                <a:cs typeface="Arial" panose="020B0604020202020204" pitchFamily="34" charset="0"/>
              </a:rPr>
              <a:t>.</a:t>
            </a:r>
          </a:p>
          <a:p>
            <a:pPr algn="l">
              <a:lnSpc>
                <a:spcPct val="170000"/>
              </a:lnSpc>
            </a:pPr>
            <a:r>
              <a:rPr lang="ru-RU" sz="16000" b="1" spc="-150" dirty="0" smtClean="0">
                <a:solidFill>
                  <a:schemeClr val="tx2">
                    <a:lumMod val="50000"/>
                  </a:schemeClr>
                </a:solidFill>
                <a:latin typeface="Arial" panose="020B0604020202020204" pitchFamily="34" charset="0"/>
                <a:cs typeface="Arial" panose="020B0604020202020204" pitchFamily="34" charset="0"/>
              </a:rPr>
              <a:t>Предал</a:t>
            </a:r>
            <a:r>
              <a:rPr lang="ru-RU" sz="16000" b="1" spc="-150" dirty="0">
                <a:solidFill>
                  <a:schemeClr val="tx2">
                    <a:lumMod val="50000"/>
                  </a:schemeClr>
                </a:solidFill>
                <a:latin typeface="Arial" panose="020B0604020202020204" pitchFamily="34" charset="0"/>
                <a:cs typeface="Arial" panose="020B0604020202020204" pitchFamily="34" charset="0"/>
              </a:rPr>
              <a:t>, отдав на распятье Христа, Боже, помилуй нас</a:t>
            </a:r>
            <a:r>
              <a:rPr lang="ru-RU" sz="16000" b="1" spc="-150" dirty="0" smtClean="0">
                <a:solidFill>
                  <a:schemeClr val="tx2">
                    <a:lumMod val="50000"/>
                  </a:schemeClr>
                </a:solidFill>
                <a:latin typeface="Arial" panose="020B0604020202020204" pitchFamily="34" charset="0"/>
                <a:cs typeface="Arial" panose="020B0604020202020204" pitchFamily="34" charset="0"/>
              </a:rPr>
              <a:t>.</a:t>
            </a:r>
          </a:p>
          <a:p>
            <a:pPr algn="l">
              <a:lnSpc>
                <a:spcPct val="120000"/>
              </a:lnSpc>
            </a:pPr>
            <a:r>
              <a:rPr lang="ru-RU" sz="16000" b="1" i="1" spc="-150" dirty="0" smtClean="0">
                <a:solidFill>
                  <a:schemeClr val="tx2">
                    <a:lumMod val="50000"/>
                  </a:schemeClr>
                </a:solidFill>
                <a:latin typeface="Arial" panose="020B0604020202020204" pitchFamily="34" charset="0"/>
                <a:cs typeface="Arial" panose="020B0604020202020204" pitchFamily="34" charset="0"/>
              </a:rPr>
              <a:t>			</a:t>
            </a:r>
            <a:r>
              <a:rPr lang="en-US" sz="16000" b="1" i="1" spc="-150" dirty="0" smtClean="0">
                <a:solidFill>
                  <a:schemeClr val="tx2">
                    <a:lumMod val="50000"/>
                  </a:schemeClr>
                </a:solidFill>
                <a:latin typeface="Arial" panose="020B0604020202020204" pitchFamily="34" charset="0"/>
                <a:cs typeface="Arial" panose="020B0604020202020204" pitchFamily="34" charset="0"/>
              </a:rPr>
              <a:t>[</a:t>
            </a:r>
            <a:r>
              <a:rPr lang="ru-RU" sz="16000" b="1" i="1" spc="-150" dirty="0" smtClean="0">
                <a:solidFill>
                  <a:schemeClr val="tx2">
                    <a:lumMod val="50000"/>
                  </a:schemeClr>
                </a:solidFill>
                <a:latin typeface="Arial" panose="020B0604020202020204" pitchFamily="34" charset="0"/>
                <a:cs typeface="Arial" panose="020B0604020202020204" pitchFamily="34" charset="0"/>
              </a:rPr>
              <a:t>(</a:t>
            </a:r>
            <a:r>
              <a:rPr lang="ru-RU" sz="16000" b="1" i="1" spc="-150" dirty="0">
                <a:solidFill>
                  <a:schemeClr val="tx2">
                    <a:lumMod val="50000"/>
                  </a:schemeClr>
                </a:solidFill>
                <a:latin typeface="Arial" panose="020B0604020202020204" pitchFamily="34" charset="0"/>
                <a:cs typeface="Arial" panose="020B0604020202020204" pitchFamily="34" charset="0"/>
              </a:rPr>
              <a:t>муж.) Боже, </a:t>
            </a:r>
            <a:r>
              <a:rPr lang="ru-RU" sz="16000" b="1" i="1" spc="-150" dirty="0" smtClean="0">
                <a:solidFill>
                  <a:schemeClr val="tx2">
                    <a:lumMod val="50000"/>
                  </a:schemeClr>
                </a:solidFill>
                <a:latin typeface="Arial" panose="020B0604020202020204" pitchFamily="34" charset="0"/>
                <a:cs typeface="Arial" panose="020B0604020202020204" pitchFamily="34" charset="0"/>
              </a:rPr>
              <a:t>помилуй</a:t>
            </a:r>
            <a:r>
              <a:rPr lang="en-US" sz="16000" b="1" i="1" spc="-150" dirty="0" smtClean="0">
                <a:solidFill>
                  <a:schemeClr val="tx2">
                    <a:lumMod val="50000"/>
                  </a:schemeClr>
                </a:solidFill>
                <a:latin typeface="Arial" panose="020B0604020202020204" pitchFamily="34" charset="0"/>
                <a:cs typeface="Arial" panose="020B0604020202020204" pitchFamily="34" charset="0"/>
              </a:rPr>
              <a:t>]</a:t>
            </a:r>
            <a:r>
              <a:rPr lang="ru-RU" sz="16000" b="1" i="1" spc="-150" dirty="0" smtClean="0">
                <a:solidFill>
                  <a:schemeClr val="tx2">
                    <a:lumMod val="50000"/>
                  </a:schemeClr>
                </a:solidFill>
                <a:latin typeface="Arial" panose="020B0604020202020204" pitchFamily="34" charset="0"/>
                <a:cs typeface="Arial" panose="020B0604020202020204" pitchFamily="34" charset="0"/>
              </a:rPr>
              <a:t>.</a:t>
            </a:r>
            <a:endParaRPr lang="ru-RU" sz="16000" b="1" i="1" spc="-150" dirty="0">
              <a:solidFill>
                <a:schemeClr val="tx2">
                  <a:lumMod val="50000"/>
                </a:schemeClr>
              </a:solidFill>
              <a:latin typeface="Arial" panose="020B0604020202020204" pitchFamily="34" charset="0"/>
              <a:cs typeface="Arial" panose="020B0604020202020204" pitchFamily="34" charset="0"/>
            </a:endParaRPr>
          </a:p>
          <a:p>
            <a:pPr algn="l">
              <a:lnSpc>
                <a:spcPct val="150000"/>
              </a:lnSpc>
            </a:pPr>
            <a:endParaRPr lang="ru-RU" sz="6400" b="1" spc="-150" dirty="0">
              <a:solidFill>
                <a:schemeClr val="tx2">
                  <a:lumMod val="50000"/>
                </a:schemeClr>
              </a:solidFill>
              <a:latin typeface="Arial" panose="020B0604020202020204" pitchFamily="34" charset="0"/>
              <a:cs typeface="Arial" panose="020B0604020202020204" pitchFamily="34" charset="0"/>
            </a:endParaRP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341124858"/>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70910" y="247332"/>
            <a:ext cx="8274944" cy="4345737"/>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25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Воля святая свершилась </a:t>
            </a:r>
            <a:r>
              <a:rPr lang="ru-RU" sz="16000" b="1" spc="-150" dirty="0" smtClean="0">
                <a:solidFill>
                  <a:schemeClr val="tx2">
                    <a:lumMod val="50000"/>
                  </a:schemeClr>
                </a:solidFill>
                <a:latin typeface="Arial" panose="020B0604020202020204" pitchFamily="34" charset="0"/>
                <a:cs typeface="Arial" panose="020B0604020202020204" pitchFamily="34" charset="0"/>
              </a:rPr>
              <a:t>Твоя</a:t>
            </a:r>
            <a:r>
              <a:rPr lang="ru-RU" sz="16000" b="1" spc="-150" dirty="0">
                <a:solidFill>
                  <a:schemeClr val="tx2">
                    <a:lumMod val="50000"/>
                  </a:schemeClr>
                </a:solidFill>
                <a:latin typeface="Arial" panose="020B0604020202020204" pitchFamily="34" charset="0"/>
                <a:cs typeface="Arial" panose="020B0604020202020204" pitchFamily="34" charset="0"/>
              </a:rPr>
              <a:t>. </a:t>
            </a:r>
          </a:p>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Боже, помилуй нас</a:t>
            </a:r>
            <a:r>
              <a:rPr lang="ru-RU" sz="16000" b="1" spc="-150" dirty="0" smtClean="0">
                <a:solidFill>
                  <a:schemeClr val="tx2">
                    <a:lumMod val="50000"/>
                  </a:schemeClr>
                </a:solidFill>
                <a:latin typeface="Arial" panose="020B0604020202020204" pitchFamily="34" charset="0"/>
                <a:cs typeface="Arial" panose="020B0604020202020204" pitchFamily="34" charset="0"/>
              </a:rPr>
              <a:t>.</a:t>
            </a:r>
          </a:p>
          <a:p>
            <a:pPr algn="l">
              <a:lnSpc>
                <a:spcPct val="120000"/>
              </a:lnSpc>
            </a:pPr>
            <a:r>
              <a:rPr lang="ru-RU" sz="16000" b="1" i="1" spc="-150" dirty="0" smtClean="0">
                <a:solidFill>
                  <a:schemeClr val="tx2">
                    <a:lumMod val="50000"/>
                  </a:schemeClr>
                </a:solidFill>
                <a:latin typeface="Arial" panose="020B0604020202020204" pitchFamily="34" charset="0"/>
                <a:cs typeface="Arial" panose="020B0604020202020204" pitchFamily="34" charset="0"/>
              </a:rPr>
              <a:t>			</a:t>
            </a:r>
            <a:r>
              <a:rPr lang="en-US" sz="16000" b="1" i="1" spc="-150" dirty="0">
                <a:solidFill>
                  <a:schemeClr val="tx2">
                    <a:lumMod val="50000"/>
                  </a:schemeClr>
                </a:solidFill>
                <a:latin typeface="Arial" panose="020B0604020202020204" pitchFamily="34" charset="0"/>
                <a:cs typeface="Arial" panose="020B0604020202020204" pitchFamily="34" charset="0"/>
              </a:rPr>
              <a:t>[</a:t>
            </a:r>
            <a:r>
              <a:rPr lang="ru-RU" sz="16000" b="1" i="1" spc="-150" dirty="0" smtClean="0">
                <a:solidFill>
                  <a:schemeClr val="tx2">
                    <a:lumMod val="50000"/>
                  </a:schemeClr>
                </a:solidFill>
                <a:latin typeface="Arial" panose="020B0604020202020204" pitchFamily="34" charset="0"/>
                <a:cs typeface="Arial" panose="020B0604020202020204" pitchFamily="34" charset="0"/>
              </a:rPr>
              <a:t>(</a:t>
            </a:r>
            <a:r>
              <a:rPr lang="ru-RU" sz="16000" b="1" i="1" spc="-150" dirty="0">
                <a:solidFill>
                  <a:schemeClr val="tx2">
                    <a:lumMod val="50000"/>
                  </a:schemeClr>
                </a:solidFill>
                <a:latin typeface="Arial" panose="020B0604020202020204" pitchFamily="34" charset="0"/>
                <a:cs typeface="Arial" panose="020B0604020202020204" pitchFamily="34" charset="0"/>
              </a:rPr>
              <a:t>муж.) Боже, </a:t>
            </a:r>
            <a:r>
              <a:rPr lang="ru-RU" sz="16000" b="1" i="1" spc="-150" dirty="0" smtClean="0">
                <a:solidFill>
                  <a:schemeClr val="tx2">
                    <a:lumMod val="50000"/>
                  </a:schemeClr>
                </a:solidFill>
                <a:latin typeface="Arial" panose="020B0604020202020204" pitchFamily="34" charset="0"/>
                <a:cs typeface="Arial" panose="020B0604020202020204" pitchFamily="34" charset="0"/>
              </a:rPr>
              <a:t>помилуй</a:t>
            </a:r>
            <a:r>
              <a:rPr lang="en-US" sz="16000" b="1" i="1" spc="-150" dirty="0" smtClean="0">
                <a:solidFill>
                  <a:schemeClr val="tx2">
                    <a:lumMod val="50000"/>
                  </a:schemeClr>
                </a:solidFill>
                <a:latin typeface="Arial" panose="020B0604020202020204" pitchFamily="34" charset="0"/>
                <a:cs typeface="Arial" panose="020B0604020202020204" pitchFamily="34" charset="0"/>
              </a:rPr>
              <a:t>]</a:t>
            </a:r>
            <a:r>
              <a:rPr lang="ru-RU" sz="16000" b="1" i="1" spc="-150" dirty="0" smtClean="0">
                <a:solidFill>
                  <a:schemeClr val="tx2">
                    <a:lumMod val="50000"/>
                  </a:schemeClr>
                </a:solidFill>
                <a:latin typeface="Arial" panose="020B0604020202020204" pitchFamily="34" charset="0"/>
                <a:cs typeface="Arial" panose="020B0604020202020204" pitchFamily="34" charset="0"/>
              </a:rPr>
              <a:t>.</a:t>
            </a:r>
            <a:endParaRPr lang="ru-RU" sz="16000" b="1" i="1" spc="-150" dirty="0">
              <a:solidFill>
                <a:schemeClr val="tx2">
                  <a:lumMod val="50000"/>
                </a:schemeClr>
              </a:solidFill>
              <a:latin typeface="Arial" panose="020B0604020202020204" pitchFamily="34" charset="0"/>
              <a:cs typeface="Arial" panose="020B0604020202020204" pitchFamily="34" charset="0"/>
            </a:endParaRPr>
          </a:p>
          <a:p>
            <a:pPr algn="l">
              <a:lnSpc>
                <a:spcPct val="120000"/>
              </a:lnSpc>
            </a:pPr>
            <a:r>
              <a:rPr lang="ru-RU" sz="16000" b="1" spc="-150" dirty="0" smtClean="0">
                <a:solidFill>
                  <a:schemeClr val="tx2">
                    <a:lumMod val="50000"/>
                  </a:schemeClr>
                </a:solidFill>
                <a:latin typeface="Arial" panose="020B0604020202020204" pitchFamily="34" charset="0"/>
                <a:cs typeface="Arial" panose="020B0604020202020204" pitchFamily="34" charset="0"/>
              </a:rPr>
              <a:t>Вечной </a:t>
            </a:r>
            <a:r>
              <a:rPr lang="ru-RU" sz="16000" b="1" spc="-150" dirty="0">
                <a:solidFill>
                  <a:schemeClr val="tx2">
                    <a:lumMod val="50000"/>
                  </a:schemeClr>
                </a:solidFill>
                <a:latin typeface="Arial" panose="020B0604020202020204" pitchFamily="34" charset="0"/>
                <a:cs typeface="Arial" panose="020B0604020202020204" pitchFamily="34" charset="0"/>
              </a:rPr>
              <a:t>любовью </a:t>
            </a:r>
            <a:endParaRPr lang="ru-RU" sz="16000" b="1" spc="-150" dirty="0" smtClean="0">
              <a:solidFill>
                <a:schemeClr val="tx2">
                  <a:lumMod val="50000"/>
                </a:schemeClr>
              </a:solidFill>
              <a:latin typeface="Arial" panose="020B0604020202020204" pitchFamily="34" charset="0"/>
              <a:cs typeface="Arial" panose="020B0604020202020204" pitchFamily="34" charset="0"/>
            </a:endParaRPr>
          </a:p>
          <a:p>
            <a:pPr algn="l">
              <a:lnSpc>
                <a:spcPct val="120000"/>
              </a:lnSpc>
            </a:pPr>
            <a:r>
              <a:rPr lang="ru-RU" sz="16000" b="1" spc="-150" dirty="0" smtClean="0">
                <a:solidFill>
                  <a:schemeClr val="tx2">
                    <a:lumMod val="50000"/>
                  </a:schemeClr>
                </a:solidFill>
                <a:latin typeface="Arial" panose="020B0604020202020204" pitchFamily="34" charset="0"/>
                <a:cs typeface="Arial" panose="020B0604020202020204" pitchFamily="34" charset="0"/>
              </a:rPr>
              <a:t>Свой мир	</a:t>
            </a:r>
            <a:r>
              <a:rPr lang="ru-RU" sz="16000" b="1" spc="-150" dirty="0" err="1" smtClean="0">
                <a:solidFill>
                  <a:schemeClr val="tx2">
                    <a:lumMod val="50000"/>
                  </a:schemeClr>
                </a:solidFill>
                <a:latin typeface="Arial" panose="020B0604020202020204" pitchFamily="34" charset="0"/>
                <a:cs typeface="Arial" panose="020B0604020202020204" pitchFamily="34" charset="0"/>
              </a:rPr>
              <a:t>возлюбя</a:t>
            </a:r>
            <a:r>
              <a:rPr lang="ru-RU" sz="16000" b="1" spc="-150" dirty="0">
                <a:solidFill>
                  <a:schemeClr val="tx2">
                    <a:lumMod val="50000"/>
                  </a:schemeClr>
                </a:solidFill>
                <a:latin typeface="Arial" panose="020B0604020202020204" pitchFamily="34" charset="0"/>
                <a:cs typeface="Arial" panose="020B0604020202020204" pitchFamily="34" charset="0"/>
              </a:rPr>
              <a:t>, </a:t>
            </a:r>
          </a:p>
          <a:p>
            <a:pPr algn="l">
              <a:lnSpc>
                <a:spcPct val="120000"/>
              </a:lnSpc>
            </a:pPr>
            <a:r>
              <a:rPr lang="ru-RU" sz="16000" b="1" spc="-150" dirty="0">
                <a:solidFill>
                  <a:schemeClr val="tx2">
                    <a:lumMod val="50000"/>
                  </a:schemeClr>
                </a:solidFill>
                <a:latin typeface="Arial" panose="020B0604020202020204" pitchFamily="34" charset="0"/>
                <a:cs typeface="Arial" panose="020B0604020202020204" pitchFamily="34" charset="0"/>
              </a:rPr>
              <a:t>Боже, помилуй нас</a:t>
            </a:r>
            <a:r>
              <a:rPr lang="ru-RU" sz="16000" b="1" spc="-150" dirty="0" smtClean="0">
                <a:solidFill>
                  <a:schemeClr val="tx2">
                    <a:lumMod val="50000"/>
                  </a:schemeClr>
                </a:solidFill>
                <a:latin typeface="Arial" panose="020B0604020202020204" pitchFamily="34" charset="0"/>
                <a:cs typeface="Arial" panose="020B0604020202020204" pitchFamily="34" charset="0"/>
              </a:rPr>
              <a:t>.</a:t>
            </a:r>
          </a:p>
          <a:p>
            <a:pPr algn="l">
              <a:lnSpc>
                <a:spcPct val="120000"/>
              </a:lnSpc>
            </a:pPr>
            <a:r>
              <a:rPr lang="ru-RU" sz="16000" b="1" i="1" spc="-150" dirty="0" smtClean="0">
                <a:solidFill>
                  <a:schemeClr val="tx2">
                    <a:lumMod val="50000"/>
                  </a:schemeClr>
                </a:solidFill>
                <a:latin typeface="Arial" panose="020B0604020202020204" pitchFamily="34" charset="0"/>
                <a:cs typeface="Arial" panose="020B0604020202020204" pitchFamily="34" charset="0"/>
              </a:rPr>
              <a:t>			</a:t>
            </a:r>
            <a:r>
              <a:rPr lang="en-US" sz="16000" b="1" i="1" spc="-150" dirty="0" smtClean="0">
                <a:solidFill>
                  <a:schemeClr val="tx2">
                    <a:lumMod val="50000"/>
                  </a:schemeClr>
                </a:solidFill>
                <a:latin typeface="Arial" panose="020B0604020202020204" pitchFamily="34" charset="0"/>
                <a:cs typeface="Arial" panose="020B0604020202020204" pitchFamily="34" charset="0"/>
              </a:rPr>
              <a:t>[</a:t>
            </a:r>
            <a:r>
              <a:rPr lang="ru-RU" sz="16000" b="1" i="1" spc="-150" dirty="0" smtClean="0">
                <a:solidFill>
                  <a:schemeClr val="tx2">
                    <a:lumMod val="50000"/>
                  </a:schemeClr>
                </a:solidFill>
                <a:latin typeface="Arial" panose="020B0604020202020204" pitchFamily="34" charset="0"/>
                <a:cs typeface="Arial" panose="020B0604020202020204" pitchFamily="34" charset="0"/>
              </a:rPr>
              <a:t>(</a:t>
            </a:r>
            <a:r>
              <a:rPr lang="ru-RU" sz="16000" b="1" i="1" spc="-150" dirty="0">
                <a:solidFill>
                  <a:schemeClr val="tx2">
                    <a:lumMod val="50000"/>
                  </a:schemeClr>
                </a:solidFill>
                <a:latin typeface="Arial" panose="020B0604020202020204" pitchFamily="34" charset="0"/>
                <a:cs typeface="Arial" panose="020B0604020202020204" pitchFamily="34" charset="0"/>
              </a:rPr>
              <a:t>муж.) Боже, </a:t>
            </a:r>
            <a:r>
              <a:rPr lang="ru-RU" sz="16000" b="1" i="1" spc="-150" dirty="0" smtClean="0">
                <a:solidFill>
                  <a:schemeClr val="tx2">
                    <a:lumMod val="50000"/>
                  </a:schemeClr>
                </a:solidFill>
                <a:latin typeface="Arial" panose="020B0604020202020204" pitchFamily="34" charset="0"/>
                <a:cs typeface="Arial" panose="020B0604020202020204" pitchFamily="34" charset="0"/>
              </a:rPr>
              <a:t>помилуй</a:t>
            </a:r>
            <a:r>
              <a:rPr lang="en-US" sz="16000" b="1" i="1" spc="-150" dirty="0" smtClean="0">
                <a:solidFill>
                  <a:schemeClr val="tx2">
                    <a:lumMod val="50000"/>
                  </a:schemeClr>
                </a:solidFill>
                <a:latin typeface="Arial" panose="020B0604020202020204" pitchFamily="34" charset="0"/>
                <a:cs typeface="Arial" panose="020B0604020202020204" pitchFamily="34" charset="0"/>
              </a:rPr>
              <a:t>]</a:t>
            </a:r>
            <a:r>
              <a:rPr lang="ru-RU" sz="16000" b="1" spc="-150" dirty="0" smtClean="0">
                <a:solidFill>
                  <a:schemeClr val="tx2">
                    <a:lumMod val="50000"/>
                  </a:schemeClr>
                </a:solidFill>
                <a:latin typeface="Arial" panose="020B0604020202020204" pitchFamily="34" charset="0"/>
                <a:cs typeface="Arial" panose="020B0604020202020204" pitchFamily="34" charset="0"/>
              </a:rPr>
              <a:t>.</a:t>
            </a:r>
            <a:endParaRPr lang="ru-RU" sz="16000" b="1" spc="-150" dirty="0">
              <a:solidFill>
                <a:schemeClr val="tx2">
                  <a:lumMod val="50000"/>
                </a:schemeClr>
              </a:solidFill>
              <a:latin typeface="Arial" panose="020B0604020202020204" pitchFamily="34" charset="0"/>
              <a:cs typeface="Arial" panose="020B0604020202020204" pitchFamily="34" charset="0"/>
            </a:endParaRP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40403546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1010</TotalTime>
  <Words>35</Words>
  <Application>Microsoft Macintosh PowerPoint</Application>
  <PresentationFormat>On-screen Show (16:9)</PresentationFormat>
  <Paragraphs>22</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White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81</cp:revision>
  <dcterms:modified xsi:type="dcterms:W3CDTF">2020-10-20T18:27:51Z</dcterms:modified>
</cp:coreProperties>
</file>